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 id="257" r:id="rId3"/>
    <p:sldId id="258" r:id="rId4"/>
    <p:sldId id="266" r:id="rId5"/>
    <p:sldId id="256" r:id="rId6"/>
    <p:sldId id="350" r:id="rId7"/>
    <p:sldId id="351" r:id="rId8"/>
    <p:sldId id="260" r:id="rId9"/>
    <p:sldId id="259" r:id="rId10"/>
    <p:sldId id="267" r:id="rId11"/>
    <p:sldId id="262" r:id="rId12"/>
    <p:sldId id="263" r:id="rId13"/>
    <p:sldId id="268" r:id="rId14"/>
    <p:sldId id="353" r:id="rId15"/>
    <p:sldId id="264" r:id="rId16"/>
  </p:sldIdLst>
  <p:sldSz cx="12192000" cy="6858000"/>
  <p:notesSz cx="6858000" cy="9144000"/>
  <p:defaultTextStyle>
    <a:defPPr>
      <a:defRPr lang="en-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0"/>
    <p:restoredTop sz="94664"/>
  </p:normalViewPr>
  <p:slideViewPr>
    <p:cSldViewPr snapToGrid="0">
      <p:cViewPr varScale="1">
        <p:scale>
          <a:sx n="91" d="100"/>
          <a:sy n="91" d="100"/>
        </p:scale>
        <p:origin x="33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AE1B9-A984-B89A-72A0-8936918CE67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LV"/>
          </a:p>
        </p:txBody>
      </p:sp>
      <p:sp>
        <p:nvSpPr>
          <p:cNvPr id="3" name="Subtitle 2">
            <a:extLst>
              <a:ext uri="{FF2B5EF4-FFF2-40B4-BE49-F238E27FC236}">
                <a16:creationId xmlns:a16="http://schemas.microsoft.com/office/drawing/2014/main" id="{5F17B78A-F187-F585-B0B8-B8769B481B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LV"/>
          </a:p>
        </p:txBody>
      </p:sp>
      <p:sp>
        <p:nvSpPr>
          <p:cNvPr id="4" name="Date Placeholder 3">
            <a:extLst>
              <a:ext uri="{FF2B5EF4-FFF2-40B4-BE49-F238E27FC236}">
                <a16:creationId xmlns:a16="http://schemas.microsoft.com/office/drawing/2014/main" id="{D57B2F06-1189-EB11-1F6A-D52089BDC8FC}"/>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5" name="Footer Placeholder 4">
            <a:extLst>
              <a:ext uri="{FF2B5EF4-FFF2-40B4-BE49-F238E27FC236}">
                <a16:creationId xmlns:a16="http://schemas.microsoft.com/office/drawing/2014/main" id="{011245A8-094E-4580-10DD-8E226B884B23}"/>
              </a:ext>
            </a:extLst>
          </p:cNvPr>
          <p:cNvSpPr>
            <a:spLocks noGrp="1"/>
          </p:cNvSpPr>
          <p:nvPr>
            <p:ph type="ftr" sz="quarter" idx="11"/>
          </p:nvPr>
        </p:nvSpPr>
        <p:spPr/>
        <p:txBody>
          <a:bodyPr/>
          <a:lstStyle/>
          <a:p>
            <a:endParaRPr lang="en-LV"/>
          </a:p>
        </p:txBody>
      </p:sp>
      <p:sp>
        <p:nvSpPr>
          <p:cNvPr id="6" name="Slide Number Placeholder 5">
            <a:extLst>
              <a:ext uri="{FF2B5EF4-FFF2-40B4-BE49-F238E27FC236}">
                <a16:creationId xmlns:a16="http://schemas.microsoft.com/office/drawing/2014/main" id="{39BA40C5-4967-1C24-6195-8FECB46F3054}"/>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4233998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1606F-2FDB-CF81-9B79-8FB0C0A64B43}"/>
              </a:ext>
            </a:extLst>
          </p:cNvPr>
          <p:cNvSpPr>
            <a:spLocks noGrp="1"/>
          </p:cNvSpPr>
          <p:nvPr>
            <p:ph type="title"/>
          </p:nvPr>
        </p:nvSpPr>
        <p:spPr/>
        <p:txBody>
          <a:bodyPr/>
          <a:lstStyle/>
          <a:p>
            <a:r>
              <a:rPr lang="en-GB"/>
              <a:t>Click to edit Master title style</a:t>
            </a:r>
            <a:endParaRPr lang="en-LV"/>
          </a:p>
        </p:txBody>
      </p:sp>
      <p:sp>
        <p:nvSpPr>
          <p:cNvPr id="3" name="Vertical Text Placeholder 2">
            <a:extLst>
              <a:ext uri="{FF2B5EF4-FFF2-40B4-BE49-F238E27FC236}">
                <a16:creationId xmlns:a16="http://schemas.microsoft.com/office/drawing/2014/main" id="{1834737B-1DB8-5361-220E-26D1408464D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V"/>
          </a:p>
        </p:txBody>
      </p:sp>
      <p:sp>
        <p:nvSpPr>
          <p:cNvPr id="4" name="Date Placeholder 3">
            <a:extLst>
              <a:ext uri="{FF2B5EF4-FFF2-40B4-BE49-F238E27FC236}">
                <a16:creationId xmlns:a16="http://schemas.microsoft.com/office/drawing/2014/main" id="{A32758C3-F461-73B8-26BF-5CD10300151F}"/>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5" name="Footer Placeholder 4">
            <a:extLst>
              <a:ext uri="{FF2B5EF4-FFF2-40B4-BE49-F238E27FC236}">
                <a16:creationId xmlns:a16="http://schemas.microsoft.com/office/drawing/2014/main" id="{F7540064-D76E-A12D-24A0-D50A16BD22A8}"/>
              </a:ext>
            </a:extLst>
          </p:cNvPr>
          <p:cNvSpPr>
            <a:spLocks noGrp="1"/>
          </p:cNvSpPr>
          <p:nvPr>
            <p:ph type="ftr" sz="quarter" idx="11"/>
          </p:nvPr>
        </p:nvSpPr>
        <p:spPr/>
        <p:txBody>
          <a:bodyPr/>
          <a:lstStyle/>
          <a:p>
            <a:endParaRPr lang="en-LV"/>
          </a:p>
        </p:txBody>
      </p:sp>
      <p:sp>
        <p:nvSpPr>
          <p:cNvPr id="6" name="Slide Number Placeholder 5">
            <a:extLst>
              <a:ext uri="{FF2B5EF4-FFF2-40B4-BE49-F238E27FC236}">
                <a16:creationId xmlns:a16="http://schemas.microsoft.com/office/drawing/2014/main" id="{2FC79FAE-B8F0-6A86-A710-7E9B16B53660}"/>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2460137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8FCFB1-3EB2-F714-383F-195602784D0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LV"/>
          </a:p>
        </p:txBody>
      </p:sp>
      <p:sp>
        <p:nvSpPr>
          <p:cNvPr id="3" name="Vertical Text Placeholder 2">
            <a:extLst>
              <a:ext uri="{FF2B5EF4-FFF2-40B4-BE49-F238E27FC236}">
                <a16:creationId xmlns:a16="http://schemas.microsoft.com/office/drawing/2014/main" id="{31783B5F-7F8F-5E69-5860-69C8CFB5E13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V"/>
          </a:p>
        </p:txBody>
      </p:sp>
      <p:sp>
        <p:nvSpPr>
          <p:cNvPr id="4" name="Date Placeholder 3">
            <a:extLst>
              <a:ext uri="{FF2B5EF4-FFF2-40B4-BE49-F238E27FC236}">
                <a16:creationId xmlns:a16="http://schemas.microsoft.com/office/drawing/2014/main" id="{E04AF317-1B15-11C1-BE68-41F7C44883EC}"/>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5" name="Footer Placeholder 4">
            <a:extLst>
              <a:ext uri="{FF2B5EF4-FFF2-40B4-BE49-F238E27FC236}">
                <a16:creationId xmlns:a16="http://schemas.microsoft.com/office/drawing/2014/main" id="{0A8FEFBF-E7ED-F4EA-3961-B60A4471AD47}"/>
              </a:ext>
            </a:extLst>
          </p:cNvPr>
          <p:cNvSpPr>
            <a:spLocks noGrp="1"/>
          </p:cNvSpPr>
          <p:nvPr>
            <p:ph type="ftr" sz="quarter" idx="11"/>
          </p:nvPr>
        </p:nvSpPr>
        <p:spPr/>
        <p:txBody>
          <a:bodyPr/>
          <a:lstStyle/>
          <a:p>
            <a:endParaRPr lang="en-LV"/>
          </a:p>
        </p:txBody>
      </p:sp>
      <p:sp>
        <p:nvSpPr>
          <p:cNvPr id="6" name="Slide Number Placeholder 5">
            <a:extLst>
              <a:ext uri="{FF2B5EF4-FFF2-40B4-BE49-F238E27FC236}">
                <a16:creationId xmlns:a16="http://schemas.microsoft.com/office/drawing/2014/main" id="{12DC8AF7-C798-D45F-BFC6-97D0FAD41F57}"/>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3904503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DCD0E-03E4-2134-D84F-5DD28BEB6A5E}"/>
              </a:ext>
            </a:extLst>
          </p:cNvPr>
          <p:cNvSpPr>
            <a:spLocks noGrp="1"/>
          </p:cNvSpPr>
          <p:nvPr>
            <p:ph type="title"/>
          </p:nvPr>
        </p:nvSpPr>
        <p:spPr/>
        <p:txBody>
          <a:bodyPr/>
          <a:lstStyle/>
          <a:p>
            <a:r>
              <a:rPr lang="en-GB"/>
              <a:t>Click to edit Master title style</a:t>
            </a:r>
            <a:endParaRPr lang="en-LV"/>
          </a:p>
        </p:txBody>
      </p:sp>
      <p:sp>
        <p:nvSpPr>
          <p:cNvPr id="3" name="Content Placeholder 2">
            <a:extLst>
              <a:ext uri="{FF2B5EF4-FFF2-40B4-BE49-F238E27FC236}">
                <a16:creationId xmlns:a16="http://schemas.microsoft.com/office/drawing/2014/main" id="{687A5717-59A9-034B-DA0D-38A3A80D826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V"/>
          </a:p>
        </p:txBody>
      </p:sp>
      <p:sp>
        <p:nvSpPr>
          <p:cNvPr id="4" name="Date Placeholder 3">
            <a:extLst>
              <a:ext uri="{FF2B5EF4-FFF2-40B4-BE49-F238E27FC236}">
                <a16:creationId xmlns:a16="http://schemas.microsoft.com/office/drawing/2014/main" id="{721BF536-DCA3-D304-EB2D-F214B08D15D1}"/>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5" name="Footer Placeholder 4">
            <a:extLst>
              <a:ext uri="{FF2B5EF4-FFF2-40B4-BE49-F238E27FC236}">
                <a16:creationId xmlns:a16="http://schemas.microsoft.com/office/drawing/2014/main" id="{AF8FFED5-C915-3B95-B746-05AABDCD516E}"/>
              </a:ext>
            </a:extLst>
          </p:cNvPr>
          <p:cNvSpPr>
            <a:spLocks noGrp="1"/>
          </p:cNvSpPr>
          <p:nvPr>
            <p:ph type="ftr" sz="quarter" idx="11"/>
          </p:nvPr>
        </p:nvSpPr>
        <p:spPr/>
        <p:txBody>
          <a:bodyPr/>
          <a:lstStyle/>
          <a:p>
            <a:endParaRPr lang="en-LV"/>
          </a:p>
        </p:txBody>
      </p:sp>
      <p:sp>
        <p:nvSpPr>
          <p:cNvPr id="6" name="Slide Number Placeholder 5">
            <a:extLst>
              <a:ext uri="{FF2B5EF4-FFF2-40B4-BE49-F238E27FC236}">
                <a16:creationId xmlns:a16="http://schemas.microsoft.com/office/drawing/2014/main" id="{CAEC1EA1-4FD5-F785-3D0B-0CC06B79899A}"/>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3982014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CE404-CB09-6779-598A-0E6830EB3E6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LV"/>
          </a:p>
        </p:txBody>
      </p:sp>
      <p:sp>
        <p:nvSpPr>
          <p:cNvPr id="3" name="Text Placeholder 2">
            <a:extLst>
              <a:ext uri="{FF2B5EF4-FFF2-40B4-BE49-F238E27FC236}">
                <a16:creationId xmlns:a16="http://schemas.microsoft.com/office/drawing/2014/main" id="{8B4DA148-87ED-F5B9-5D8F-A22EF697B7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A61FB16-FD0E-48C3-43CC-F22844FCB714}"/>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5" name="Footer Placeholder 4">
            <a:extLst>
              <a:ext uri="{FF2B5EF4-FFF2-40B4-BE49-F238E27FC236}">
                <a16:creationId xmlns:a16="http://schemas.microsoft.com/office/drawing/2014/main" id="{112BDE0B-DDF6-D1E6-4031-1C500BB30E03}"/>
              </a:ext>
            </a:extLst>
          </p:cNvPr>
          <p:cNvSpPr>
            <a:spLocks noGrp="1"/>
          </p:cNvSpPr>
          <p:nvPr>
            <p:ph type="ftr" sz="quarter" idx="11"/>
          </p:nvPr>
        </p:nvSpPr>
        <p:spPr/>
        <p:txBody>
          <a:bodyPr/>
          <a:lstStyle/>
          <a:p>
            <a:endParaRPr lang="en-LV"/>
          </a:p>
        </p:txBody>
      </p:sp>
      <p:sp>
        <p:nvSpPr>
          <p:cNvPr id="6" name="Slide Number Placeholder 5">
            <a:extLst>
              <a:ext uri="{FF2B5EF4-FFF2-40B4-BE49-F238E27FC236}">
                <a16:creationId xmlns:a16="http://schemas.microsoft.com/office/drawing/2014/main" id="{6967F693-7562-EAFA-9008-BD307E3A2850}"/>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1980793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49A99-94F1-3F0E-BE36-2C6031D06C40}"/>
              </a:ext>
            </a:extLst>
          </p:cNvPr>
          <p:cNvSpPr>
            <a:spLocks noGrp="1"/>
          </p:cNvSpPr>
          <p:nvPr>
            <p:ph type="title"/>
          </p:nvPr>
        </p:nvSpPr>
        <p:spPr/>
        <p:txBody>
          <a:bodyPr/>
          <a:lstStyle/>
          <a:p>
            <a:r>
              <a:rPr lang="en-GB"/>
              <a:t>Click to edit Master title style</a:t>
            </a:r>
            <a:endParaRPr lang="en-LV"/>
          </a:p>
        </p:txBody>
      </p:sp>
      <p:sp>
        <p:nvSpPr>
          <p:cNvPr id="3" name="Content Placeholder 2">
            <a:extLst>
              <a:ext uri="{FF2B5EF4-FFF2-40B4-BE49-F238E27FC236}">
                <a16:creationId xmlns:a16="http://schemas.microsoft.com/office/drawing/2014/main" id="{AACD093F-6E94-E877-6810-8DA0359CBF1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V"/>
          </a:p>
        </p:txBody>
      </p:sp>
      <p:sp>
        <p:nvSpPr>
          <p:cNvPr id="4" name="Content Placeholder 3">
            <a:extLst>
              <a:ext uri="{FF2B5EF4-FFF2-40B4-BE49-F238E27FC236}">
                <a16:creationId xmlns:a16="http://schemas.microsoft.com/office/drawing/2014/main" id="{AD8D821B-0196-D88F-7910-606256618FA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V"/>
          </a:p>
        </p:txBody>
      </p:sp>
      <p:sp>
        <p:nvSpPr>
          <p:cNvPr id="5" name="Date Placeholder 4">
            <a:extLst>
              <a:ext uri="{FF2B5EF4-FFF2-40B4-BE49-F238E27FC236}">
                <a16:creationId xmlns:a16="http://schemas.microsoft.com/office/drawing/2014/main" id="{5076294D-5F76-749F-80AB-ABE9185978E1}"/>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6" name="Footer Placeholder 5">
            <a:extLst>
              <a:ext uri="{FF2B5EF4-FFF2-40B4-BE49-F238E27FC236}">
                <a16:creationId xmlns:a16="http://schemas.microsoft.com/office/drawing/2014/main" id="{55376650-B1B6-068D-5FEF-E723AE939342}"/>
              </a:ext>
            </a:extLst>
          </p:cNvPr>
          <p:cNvSpPr>
            <a:spLocks noGrp="1"/>
          </p:cNvSpPr>
          <p:nvPr>
            <p:ph type="ftr" sz="quarter" idx="11"/>
          </p:nvPr>
        </p:nvSpPr>
        <p:spPr/>
        <p:txBody>
          <a:bodyPr/>
          <a:lstStyle/>
          <a:p>
            <a:endParaRPr lang="en-LV"/>
          </a:p>
        </p:txBody>
      </p:sp>
      <p:sp>
        <p:nvSpPr>
          <p:cNvPr id="7" name="Slide Number Placeholder 6">
            <a:extLst>
              <a:ext uri="{FF2B5EF4-FFF2-40B4-BE49-F238E27FC236}">
                <a16:creationId xmlns:a16="http://schemas.microsoft.com/office/drawing/2014/main" id="{A570990A-6C5D-39E5-3C7C-7D40AD780A66}"/>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3216376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9EF38-6018-6B74-5863-91D756BF4DB7}"/>
              </a:ext>
            </a:extLst>
          </p:cNvPr>
          <p:cNvSpPr>
            <a:spLocks noGrp="1"/>
          </p:cNvSpPr>
          <p:nvPr>
            <p:ph type="title"/>
          </p:nvPr>
        </p:nvSpPr>
        <p:spPr>
          <a:xfrm>
            <a:off x="839788" y="365125"/>
            <a:ext cx="10515600" cy="1325563"/>
          </a:xfrm>
        </p:spPr>
        <p:txBody>
          <a:bodyPr/>
          <a:lstStyle/>
          <a:p>
            <a:r>
              <a:rPr lang="en-GB"/>
              <a:t>Click to edit Master title style</a:t>
            </a:r>
            <a:endParaRPr lang="en-LV"/>
          </a:p>
        </p:txBody>
      </p:sp>
      <p:sp>
        <p:nvSpPr>
          <p:cNvPr id="3" name="Text Placeholder 2">
            <a:extLst>
              <a:ext uri="{FF2B5EF4-FFF2-40B4-BE49-F238E27FC236}">
                <a16:creationId xmlns:a16="http://schemas.microsoft.com/office/drawing/2014/main" id="{E51D75EC-20B1-1E27-596B-6E2300B0CF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DD05C9F-D758-E62C-D6BF-29D3ED5198D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V"/>
          </a:p>
        </p:txBody>
      </p:sp>
      <p:sp>
        <p:nvSpPr>
          <p:cNvPr id="5" name="Text Placeholder 4">
            <a:extLst>
              <a:ext uri="{FF2B5EF4-FFF2-40B4-BE49-F238E27FC236}">
                <a16:creationId xmlns:a16="http://schemas.microsoft.com/office/drawing/2014/main" id="{715CB171-A04F-6185-BE7C-0AA6B0769C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CA83D37-F975-2C0C-8B66-F30D522CCEA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V"/>
          </a:p>
        </p:txBody>
      </p:sp>
      <p:sp>
        <p:nvSpPr>
          <p:cNvPr id="7" name="Date Placeholder 6">
            <a:extLst>
              <a:ext uri="{FF2B5EF4-FFF2-40B4-BE49-F238E27FC236}">
                <a16:creationId xmlns:a16="http://schemas.microsoft.com/office/drawing/2014/main" id="{BBF14A29-8BEF-2943-2FE3-00720B0599AD}"/>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8" name="Footer Placeholder 7">
            <a:extLst>
              <a:ext uri="{FF2B5EF4-FFF2-40B4-BE49-F238E27FC236}">
                <a16:creationId xmlns:a16="http://schemas.microsoft.com/office/drawing/2014/main" id="{61363194-3A85-1CEB-5282-29C09DF896FE}"/>
              </a:ext>
            </a:extLst>
          </p:cNvPr>
          <p:cNvSpPr>
            <a:spLocks noGrp="1"/>
          </p:cNvSpPr>
          <p:nvPr>
            <p:ph type="ftr" sz="quarter" idx="11"/>
          </p:nvPr>
        </p:nvSpPr>
        <p:spPr/>
        <p:txBody>
          <a:bodyPr/>
          <a:lstStyle/>
          <a:p>
            <a:endParaRPr lang="en-LV"/>
          </a:p>
        </p:txBody>
      </p:sp>
      <p:sp>
        <p:nvSpPr>
          <p:cNvPr id="9" name="Slide Number Placeholder 8">
            <a:extLst>
              <a:ext uri="{FF2B5EF4-FFF2-40B4-BE49-F238E27FC236}">
                <a16:creationId xmlns:a16="http://schemas.microsoft.com/office/drawing/2014/main" id="{8CE4CF74-470B-6A37-90DA-F7E34AC5E77A}"/>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1080751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6005B-4BA8-C58D-39C6-9D371E0DF919}"/>
              </a:ext>
            </a:extLst>
          </p:cNvPr>
          <p:cNvSpPr>
            <a:spLocks noGrp="1"/>
          </p:cNvSpPr>
          <p:nvPr>
            <p:ph type="title"/>
          </p:nvPr>
        </p:nvSpPr>
        <p:spPr/>
        <p:txBody>
          <a:bodyPr/>
          <a:lstStyle/>
          <a:p>
            <a:r>
              <a:rPr lang="en-GB"/>
              <a:t>Click to edit Master title style</a:t>
            </a:r>
            <a:endParaRPr lang="en-LV"/>
          </a:p>
        </p:txBody>
      </p:sp>
      <p:sp>
        <p:nvSpPr>
          <p:cNvPr id="3" name="Date Placeholder 2">
            <a:extLst>
              <a:ext uri="{FF2B5EF4-FFF2-40B4-BE49-F238E27FC236}">
                <a16:creationId xmlns:a16="http://schemas.microsoft.com/office/drawing/2014/main" id="{A9DE33C7-5CE6-2677-040C-81A047090C68}"/>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4" name="Footer Placeholder 3">
            <a:extLst>
              <a:ext uri="{FF2B5EF4-FFF2-40B4-BE49-F238E27FC236}">
                <a16:creationId xmlns:a16="http://schemas.microsoft.com/office/drawing/2014/main" id="{5A5E47D3-4820-1D36-0775-D25B103C713D}"/>
              </a:ext>
            </a:extLst>
          </p:cNvPr>
          <p:cNvSpPr>
            <a:spLocks noGrp="1"/>
          </p:cNvSpPr>
          <p:nvPr>
            <p:ph type="ftr" sz="quarter" idx="11"/>
          </p:nvPr>
        </p:nvSpPr>
        <p:spPr/>
        <p:txBody>
          <a:bodyPr/>
          <a:lstStyle/>
          <a:p>
            <a:endParaRPr lang="en-LV"/>
          </a:p>
        </p:txBody>
      </p:sp>
      <p:sp>
        <p:nvSpPr>
          <p:cNvPr id="5" name="Slide Number Placeholder 4">
            <a:extLst>
              <a:ext uri="{FF2B5EF4-FFF2-40B4-BE49-F238E27FC236}">
                <a16:creationId xmlns:a16="http://schemas.microsoft.com/office/drawing/2014/main" id="{FC84E2FB-E7FC-3C4F-658C-C6805E2E7A13}"/>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586743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ED4CAB-A4E0-006C-A1D7-2B9E26CFB183}"/>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3" name="Footer Placeholder 2">
            <a:extLst>
              <a:ext uri="{FF2B5EF4-FFF2-40B4-BE49-F238E27FC236}">
                <a16:creationId xmlns:a16="http://schemas.microsoft.com/office/drawing/2014/main" id="{E68088FD-09BF-3A1E-A88B-83EAA57A6BB3}"/>
              </a:ext>
            </a:extLst>
          </p:cNvPr>
          <p:cNvSpPr>
            <a:spLocks noGrp="1"/>
          </p:cNvSpPr>
          <p:nvPr>
            <p:ph type="ftr" sz="quarter" idx="11"/>
          </p:nvPr>
        </p:nvSpPr>
        <p:spPr/>
        <p:txBody>
          <a:bodyPr/>
          <a:lstStyle/>
          <a:p>
            <a:endParaRPr lang="en-LV"/>
          </a:p>
        </p:txBody>
      </p:sp>
      <p:sp>
        <p:nvSpPr>
          <p:cNvPr id="4" name="Slide Number Placeholder 3">
            <a:extLst>
              <a:ext uri="{FF2B5EF4-FFF2-40B4-BE49-F238E27FC236}">
                <a16:creationId xmlns:a16="http://schemas.microsoft.com/office/drawing/2014/main" id="{8EA5B926-CD56-CBD3-BD5F-8B0A6577F11F}"/>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3925656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B5DFA-0BBC-7264-EEDA-B5DE9709A8C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LV"/>
          </a:p>
        </p:txBody>
      </p:sp>
      <p:sp>
        <p:nvSpPr>
          <p:cNvPr id="3" name="Content Placeholder 2">
            <a:extLst>
              <a:ext uri="{FF2B5EF4-FFF2-40B4-BE49-F238E27FC236}">
                <a16:creationId xmlns:a16="http://schemas.microsoft.com/office/drawing/2014/main" id="{3588E497-17BE-0D13-6876-A917A78E86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V"/>
          </a:p>
        </p:txBody>
      </p:sp>
      <p:sp>
        <p:nvSpPr>
          <p:cNvPr id="4" name="Text Placeholder 3">
            <a:extLst>
              <a:ext uri="{FF2B5EF4-FFF2-40B4-BE49-F238E27FC236}">
                <a16:creationId xmlns:a16="http://schemas.microsoft.com/office/drawing/2014/main" id="{3440D579-FCE5-D2AE-C2E1-73E8DEB527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8853D8D-0991-0E53-4857-AB03A8B33DAB}"/>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6" name="Footer Placeholder 5">
            <a:extLst>
              <a:ext uri="{FF2B5EF4-FFF2-40B4-BE49-F238E27FC236}">
                <a16:creationId xmlns:a16="http://schemas.microsoft.com/office/drawing/2014/main" id="{6700EC31-8611-C586-8DDE-CD0F7311CB6D}"/>
              </a:ext>
            </a:extLst>
          </p:cNvPr>
          <p:cNvSpPr>
            <a:spLocks noGrp="1"/>
          </p:cNvSpPr>
          <p:nvPr>
            <p:ph type="ftr" sz="quarter" idx="11"/>
          </p:nvPr>
        </p:nvSpPr>
        <p:spPr/>
        <p:txBody>
          <a:bodyPr/>
          <a:lstStyle/>
          <a:p>
            <a:endParaRPr lang="en-LV"/>
          </a:p>
        </p:txBody>
      </p:sp>
      <p:sp>
        <p:nvSpPr>
          <p:cNvPr id="7" name="Slide Number Placeholder 6">
            <a:extLst>
              <a:ext uri="{FF2B5EF4-FFF2-40B4-BE49-F238E27FC236}">
                <a16:creationId xmlns:a16="http://schemas.microsoft.com/office/drawing/2014/main" id="{AF6E6237-440F-7E49-CD2F-CD3EC8BEE64A}"/>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768380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C251E-041B-34C0-1EDA-9F42F2C27D5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LV"/>
          </a:p>
        </p:txBody>
      </p:sp>
      <p:sp>
        <p:nvSpPr>
          <p:cNvPr id="3" name="Picture Placeholder 2">
            <a:extLst>
              <a:ext uri="{FF2B5EF4-FFF2-40B4-BE49-F238E27FC236}">
                <a16:creationId xmlns:a16="http://schemas.microsoft.com/office/drawing/2014/main" id="{CA8C2761-806D-C0F3-FEF8-54BB2FF7EF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V"/>
          </a:p>
        </p:txBody>
      </p:sp>
      <p:sp>
        <p:nvSpPr>
          <p:cNvPr id="4" name="Text Placeholder 3">
            <a:extLst>
              <a:ext uri="{FF2B5EF4-FFF2-40B4-BE49-F238E27FC236}">
                <a16:creationId xmlns:a16="http://schemas.microsoft.com/office/drawing/2014/main" id="{2530051D-DE91-926E-EE98-33EA56631D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2B0CE8F-8D52-FB5B-A747-C581D69BCC57}"/>
              </a:ext>
            </a:extLst>
          </p:cNvPr>
          <p:cNvSpPr>
            <a:spLocks noGrp="1"/>
          </p:cNvSpPr>
          <p:nvPr>
            <p:ph type="dt" sz="half" idx="10"/>
          </p:nvPr>
        </p:nvSpPr>
        <p:spPr/>
        <p:txBody>
          <a:bodyPr/>
          <a:lstStyle/>
          <a:p>
            <a:fld id="{5C12C57A-731F-B945-BD46-4EE5938584D4}" type="datetimeFigureOut">
              <a:rPr lang="en-LV" smtClean="0"/>
              <a:t>05/17/2023</a:t>
            </a:fld>
            <a:endParaRPr lang="en-LV"/>
          </a:p>
        </p:txBody>
      </p:sp>
      <p:sp>
        <p:nvSpPr>
          <p:cNvPr id="6" name="Footer Placeholder 5">
            <a:extLst>
              <a:ext uri="{FF2B5EF4-FFF2-40B4-BE49-F238E27FC236}">
                <a16:creationId xmlns:a16="http://schemas.microsoft.com/office/drawing/2014/main" id="{55380E6D-D6DD-F357-4FCF-4DFC9A13C8FF}"/>
              </a:ext>
            </a:extLst>
          </p:cNvPr>
          <p:cNvSpPr>
            <a:spLocks noGrp="1"/>
          </p:cNvSpPr>
          <p:nvPr>
            <p:ph type="ftr" sz="quarter" idx="11"/>
          </p:nvPr>
        </p:nvSpPr>
        <p:spPr/>
        <p:txBody>
          <a:bodyPr/>
          <a:lstStyle/>
          <a:p>
            <a:endParaRPr lang="en-LV"/>
          </a:p>
        </p:txBody>
      </p:sp>
      <p:sp>
        <p:nvSpPr>
          <p:cNvPr id="7" name="Slide Number Placeholder 6">
            <a:extLst>
              <a:ext uri="{FF2B5EF4-FFF2-40B4-BE49-F238E27FC236}">
                <a16:creationId xmlns:a16="http://schemas.microsoft.com/office/drawing/2014/main" id="{4E13152B-F0C5-1312-5F41-60A6E2529B18}"/>
              </a:ext>
            </a:extLst>
          </p:cNvPr>
          <p:cNvSpPr>
            <a:spLocks noGrp="1"/>
          </p:cNvSpPr>
          <p:nvPr>
            <p:ph type="sldNum" sz="quarter" idx="12"/>
          </p:nvPr>
        </p:nvSpPr>
        <p:spPr/>
        <p:txBody>
          <a:bodyPr/>
          <a:lstStyle/>
          <a:p>
            <a:fld id="{C764A01F-C485-8441-8007-7D45DA81E2DE}" type="slidenum">
              <a:rPr lang="en-LV" smtClean="0"/>
              <a:t>‹#›</a:t>
            </a:fld>
            <a:endParaRPr lang="en-LV"/>
          </a:p>
        </p:txBody>
      </p:sp>
    </p:spTree>
    <p:extLst>
      <p:ext uri="{BB962C8B-B14F-4D97-AF65-F5344CB8AC3E}">
        <p14:creationId xmlns:p14="http://schemas.microsoft.com/office/powerpoint/2010/main" val="3953101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4D8D55-46EC-8E35-B477-9BE9D585F7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LV"/>
          </a:p>
        </p:txBody>
      </p:sp>
      <p:sp>
        <p:nvSpPr>
          <p:cNvPr id="3" name="Text Placeholder 2">
            <a:extLst>
              <a:ext uri="{FF2B5EF4-FFF2-40B4-BE49-F238E27FC236}">
                <a16:creationId xmlns:a16="http://schemas.microsoft.com/office/drawing/2014/main" id="{F2603AC8-5672-7CAF-A9DA-ECB7EF7C88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V"/>
          </a:p>
        </p:txBody>
      </p:sp>
      <p:sp>
        <p:nvSpPr>
          <p:cNvPr id="4" name="Date Placeholder 3">
            <a:extLst>
              <a:ext uri="{FF2B5EF4-FFF2-40B4-BE49-F238E27FC236}">
                <a16:creationId xmlns:a16="http://schemas.microsoft.com/office/drawing/2014/main" id="{A4EE28AB-D348-BF36-3986-87CB4D3072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12C57A-731F-B945-BD46-4EE5938584D4}" type="datetimeFigureOut">
              <a:rPr lang="en-LV" smtClean="0"/>
              <a:t>05/17/2023</a:t>
            </a:fld>
            <a:endParaRPr lang="en-LV"/>
          </a:p>
        </p:txBody>
      </p:sp>
      <p:sp>
        <p:nvSpPr>
          <p:cNvPr id="5" name="Footer Placeholder 4">
            <a:extLst>
              <a:ext uri="{FF2B5EF4-FFF2-40B4-BE49-F238E27FC236}">
                <a16:creationId xmlns:a16="http://schemas.microsoft.com/office/drawing/2014/main" id="{4DBE9CE7-896D-AAF1-127A-C3266CF75F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V"/>
          </a:p>
        </p:txBody>
      </p:sp>
      <p:sp>
        <p:nvSpPr>
          <p:cNvPr id="6" name="Slide Number Placeholder 5">
            <a:extLst>
              <a:ext uri="{FF2B5EF4-FFF2-40B4-BE49-F238E27FC236}">
                <a16:creationId xmlns:a16="http://schemas.microsoft.com/office/drawing/2014/main" id="{F015960F-4195-028A-1162-60015AD4E1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64A01F-C485-8441-8007-7D45DA81E2DE}" type="slidenum">
              <a:rPr lang="en-LV" smtClean="0"/>
              <a:t>‹#›</a:t>
            </a:fld>
            <a:endParaRPr lang="en-LV"/>
          </a:p>
        </p:txBody>
      </p:sp>
    </p:spTree>
    <p:extLst>
      <p:ext uri="{BB962C8B-B14F-4D97-AF65-F5344CB8AC3E}">
        <p14:creationId xmlns:p14="http://schemas.microsoft.com/office/powerpoint/2010/main" val="3231218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u_Oapo1Q7_w" TargetMode="External"/><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mailto:info@gimenespsihoterapija.lv"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11">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Virsraksts 3">
            <a:extLst>
              <a:ext uri="{FF2B5EF4-FFF2-40B4-BE49-F238E27FC236}">
                <a16:creationId xmlns:a16="http://schemas.microsoft.com/office/drawing/2014/main" id="{AEFB2651-5149-4A11-9B58-E75968FFB41A}"/>
              </a:ext>
            </a:extLst>
          </p:cNvPr>
          <p:cNvSpPr>
            <a:spLocks noGrp="1"/>
          </p:cNvSpPr>
          <p:nvPr>
            <p:ph type="title" idx="4294967295"/>
          </p:nvPr>
        </p:nvSpPr>
        <p:spPr>
          <a:xfrm>
            <a:off x="5596501" y="489508"/>
            <a:ext cx="5754896" cy="1667569"/>
          </a:xfrm>
        </p:spPr>
        <p:txBody>
          <a:bodyPr vert="horz" lIns="91440" tIns="45720" rIns="91440" bIns="45720" rtlCol="0" anchor="b">
            <a:normAutofit/>
          </a:bodyPr>
          <a:lstStyle/>
          <a:p>
            <a:r>
              <a:rPr lang="en-US" sz="3400" b="1" kern="1200" dirty="0">
                <a:solidFill>
                  <a:schemeClr val="tx1"/>
                </a:solidFill>
                <a:latin typeface="+mj-lt"/>
                <a:ea typeface="+mj-ea"/>
                <a:cs typeface="+mj-cs"/>
              </a:rPr>
              <a:t>Pasaule lūkojoties pusaudžu acīm. Vajadzības un risinājumi.</a:t>
            </a:r>
            <a:br>
              <a:rPr lang="en-US" sz="3400" b="1" kern="1200" dirty="0">
                <a:solidFill>
                  <a:schemeClr val="tx1"/>
                </a:solidFill>
                <a:latin typeface="+mj-lt"/>
                <a:ea typeface="+mj-ea"/>
                <a:cs typeface="+mj-cs"/>
              </a:rPr>
            </a:br>
            <a:endParaRPr lang="en-US" sz="3400" b="1" kern="1200" dirty="0">
              <a:solidFill>
                <a:schemeClr val="tx1"/>
              </a:solidFill>
              <a:latin typeface="+mj-lt"/>
              <a:ea typeface="+mj-ea"/>
              <a:cs typeface="+mj-cs"/>
            </a:endParaRPr>
          </a:p>
        </p:txBody>
      </p:sp>
      <p:pic>
        <p:nvPicPr>
          <p:cNvPr id="7" name="Attēla vietturis 6" descr="logo_krasains">
            <a:extLst>
              <a:ext uri="{FF2B5EF4-FFF2-40B4-BE49-F238E27FC236}">
                <a16:creationId xmlns:a16="http://schemas.microsoft.com/office/drawing/2014/main" id="{DE1AFEC2-B848-D8B7-CE65-C902A6206A8B}"/>
              </a:ext>
            </a:extLst>
          </p:cNvPr>
          <p:cNvPicPr>
            <a:picLocks noGrp="1" noChangeAspect="1"/>
          </p:cNvPicPr>
          <p:nvPr>
            <p:ph type="pic" idx="4294967295"/>
          </p:nvPr>
        </p:nvPicPr>
        <p:blipFill rotWithShape="1">
          <a:blip r:embed="rId2" cstate="print"/>
          <a:srcRect l="881" r="1" b="1"/>
          <a:stretch/>
        </p:blipFill>
        <p:spPr bwMode="auto">
          <a:xfrm>
            <a:off x="1135242" y="1321656"/>
            <a:ext cx="3876165" cy="3757488"/>
          </a:xfrm>
          <a:prstGeom prst="rect">
            <a:avLst/>
          </a:prstGeom>
          <a:noFill/>
        </p:spPr>
      </p:pic>
      <p:sp>
        <p:nvSpPr>
          <p:cNvPr id="6" name="Teksta vietturis 5">
            <a:extLst>
              <a:ext uri="{FF2B5EF4-FFF2-40B4-BE49-F238E27FC236}">
                <a16:creationId xmlns:a16="http://schemas.microsoft.com/office/drawing/2014/main" id="{3ECA985F-77C1-575B-3D0C-08749899964B}"/>
              </a:ext>
            </a:extLst>
          </p:cNvPr>
          <p:cNvSpPr>
            <a:spLocks noGrp="1"/>
          </p:cNvSpPr>
          <p:nvPr>
            <p:ph type="body" sz="half" idx="4294967295"/>
          </p:nvPr>
        </p:nvSpPr>
        <p:spPr>
          <a:xfrm>
            <a:off x="5596501" y="2405894"/>
            <a:ext cx="5754896" cy="3197464"/>
          </a:xfrm>
        </p:spPr>
        <p:txBody>
          <a:bodyPr vert="horz" lIns="91440" tIns="45720" rIns="91440" bIns="45720" rtlCol="0" anchor="t">
            <a:normAutofit fontScale="92500" lnSpcReduction="10000"/>
          </a:bodyPr>
          <a:lstStyle/>
          <a:p>
            <a:pPr marL="0" indent="0">
              <a:buNone/>
            </a:pPr>
            <a:r>
              <a:rPr lang="lv-LV" sz="2000" i="1" dirty="0"/>
              <a:t>Ģimenes psihoterapeites</a:t>
            </a:r>
          </a:p>
          <a:p>
            <a:pPr marL="0" indent="0">
              <a:buNone/>
            </a:pPr>
            <a:endParaRPr lang="lv-LV" sz="2000" i="1" dirty="0"/>
          </a:p>
          <a:p>
            <a:pPr marL="0" indent="0">
              <a:buNone/>
            </a:pPr>
            <a:r>
              <a:rPr lang="lv-LV" sz="2000" i="1" dirty="0"/>
              <a:t>Latvijas Sistēmisko un ģimenes psihoterapeitu biedrības valdes priekšsēdētāja</a:t>
            </a:r>
          </a:p>
          <a:p>
            <a:pPr marL="0" indent="0">
              <a:buNone/>
            </a:pPr>
            <a:r>
              <a:rPr lang="en-US" sz="2000" dirty="0"/>
              <a:t>Egita Pļaviņa</a:t>
            </a:r>
            <a:endParaRPr lang="lv-LV" sz="2000" dirty="0"/>
          </a:p>
          <a:p>
            <a:pPr marL="0" indent="0">
              <a:buNone/>
            </a:pPr>
            <a:endParaRPr lang="lv-LV" sz="2000" i="1" dirty="0"/>
          </a:p>
          <a:p>
            <a:pPr marL="0" indent="0">
              <a:buNone/>
            </a:pPr>
            <a:r>
              <a:rPr lang="lv-LV" sz="2000" i="1" dirty="0"/>
              <a:t>Latvijas Sistēmisko un ģimenes psihoterapeitu biedrības valdes locekles</a:t>
            </a:r>
          </a:p>
          <a:p>
            <a:pPr marL="0" indent="0">
              <a:buNone/>
            </a:pPr>
            <a:r>
              <a:rPr lang="en-US" sz="2000" dirty="0"/>
              <a:t>Tatjana Kutuzova</a:t>
            </a:r>
            <a:r>
              <a:rPr lang="lv-LV" sz="2000" dirty="0"/>
              <a:t>, </a:t>
            </a:r>
            <a:r>
              <a:rPr lang="en-US" sz="2000" dirty="0"/>
              <a:t>Andrija Viškere</a:t>
            </a:r>
          </a:p>
        </p:txBody>
      </p:sp>
      <p:sp>
        <p:nvSpPr>
          <p:cNvPr id="29" name="Rectangle 13">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15">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62FE3606-B632-8F0F-DC9A-1E562F6F3651}"/>
              </a:ext>
            </a:extLst>
          </p:cNvPr>
          <p:cNvPicPr>
            <a:picLocks noChangeAspect="1"/>
          </p:cNvPicPr>
          <p:nvPr/>
        </p:nvPicPr>
        <p:blipFill rotWithShape="1">
          <a:blip r:embed="rId3"/>
          <a:srcRect l="5684" t="36194" r="4778" b="36197"/>
          <a:stretch/>
        </p:blipFill>
        <p:spPr>
          <a:xfrm>
            <a:off x="8808440" y="5688248"/>
            <a:ext cx="3268222" cy="712124"/>
          </a:xfrm>
          <a:prstGeom prst="rect">
            <a:avLst/>
          </a:prstGeom>
        </p:spPr>
      </p:pic>
    </p:spTree>
    <p:extLst>
      <p:ext uri="{BB962C8B-B14F-4D97-AF65-F5344CB8AC3E}">
        <p14:creationId xmlns:p14="http://schemas.microsoft.com/office/powerpoint/2010/main" val="26706158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62D39-58CC-17F7-F383-763323520B65}"/>
              </a:ext>
            </a:extLst>
          </p:cNvPr>
          <p:cNvSpPr>
            <a:spLocks noGrp="1"/>
          </p:cNvSpPr>
          <p:nvPr>
            <p:ph type="title"/>
          </p:nvPr>
        </p:nvSpPr>
        <p:spPr>
          <a:xfrm flipH="1">
            <a:off x="11353799" y="1289154"/>
            <a:ext cx="458449" cy="401534"/>
          </a:xfrm>
        </p:spPr>
        <p:txBody>
          <a:bodyPr>
            <a:normAutofit fontScale="90000"/>
          </a:bodyPr>
          <a:lstStyle/>
          <a:p>
            <a:endParaRPr lang="en-LV" dirty="0"/>
          </a:p>
        </p:txBody>
      </p:sp>
      <p:sp>
        <p:nvSpPr>
          <p:cNvPr id="3" name="Content Placeholder 2">
            <a:extLst>
              <a:ext uri="{FF2B5EF4-FFF2-40B4-BE49-F238E27FC236}">
                <a16:creationId xmlns:a16="http://schemas.microsoft.com/office/drawing/2014/main" id="{0416BD08-4CAE-2072-FDB9-2E890CEDEE9A}"/>
              </a:ext>
            </a:extLst>
          </p:cNvPr>
          <p:cNvSpPr>
            <a:spLocks noGrp="1"/>
          </p:cNvSpPr>
          <p:nvPr>
            <p:ph idx="1"/>
          </p:nvPr>
        </p:nvSpPr>
        <p:spPr/>
        <p:txBody>
          <a:bodyPr/>
          <a:lstStyle/>
          <a:p>
            <a:endParaRPr lang="en-LV" dirty="0"/>
          </a:p>
        </p:txBody>
      </p:sp>
      <p:sp useBgFill="1">
        <p:nvSpPr>
          <p:cNvPr id="4" name="!!BGRectangle">
            <a:extLst>
              <a:ext uri="{FF2B5EF4-FFF2-40B4-BE49-F238E27FC236}">
                <a16:creationId xmlns:a16="http://schemas.microsoft.com/office/drawing/2014/main" id="{CF824F15-890C-5049-AFCC-DDCAF39059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385BE50-DE10-9F71-C4EE-8E67D85ABF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picture containing outdoor, nature, dark, sunset&#10;&#10;Description automatically generated">
            <a:extLst>
              <a:ext uri="{FF2B5EF4-FFF2-40B4-BE49-F238E27FC236}">
                <a16:creationId xmlns:a16="http://schemas.microsoft.com/office/drawing/2014/main" id="{0811C4B8-3F18-B13E-81E9-5E57311EBF78}"/>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b="15730"/>
          <a:stretch/>
        </p:blipFill>
        <p:spPr>
          <a:xfrm>
            <a:off x="20" y="1"/>
            <a:ext cx="12191980" cy="6857999"/>
          </a:xfrm>
          <a:prstGeom prst="rect">
            <a:avLst/>
          </a:prstGeom>
        </p:spPr>
      </p:pic>
      <p:sp>
        <p:nvSpPr>
          <p:cNvPr id="7" name="Title 1">
            <a:extLst>
              <a:ext uri="{FF2B5EF4-FFF2-40B4-BE49-F238E27FC236}">
                <a16:creationId xmlns:a16="http://schemas.microsoft.com/office/drawing/2014/main" id="{49E150D7-2B44-2DF6-5FC4-47AC248D6FF5}"/>
              </a:ext>
            </a:extLst>
          </p:cNvPr>
          <p:cNvSpPr txBox="1">
            <a:spLocks/>
          </p:cNvSpPr>
          <p:nvPr/>
        </p:nvSpPr>
        <p:spPr>
          <a:xfrm>
            <a:off x="4387349" y="1200152"/>
            <a:ext cx="6897171" cy="445769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lv-LV" sz="8000" dirty="0">
                <a:solidFill>
                  <a:srgbClr val="FFFFFF"/>
                </a:solidFill>
              </a:rPr>
              <a:t>Otrais pieredzes stāsts…manas mājas ir liesmās</a:t>
            </a:r>
            <a:endParaRPr lang="en-US" sz="8000" dirty="0">
              <a:solidFill>
                <a:srgbClr val="FFFFFF"/>
              </a:solidFill>
            </a:endParaRPr>
          </a:p>
        </p:txBody>
      </p:sp>
      <p:sp>
        <p:nvSpPr>
          <p:cNvPr id="8" name="Subtitle 2">
            <a:extLst>
              <a:ext uri="{FF2B5EF4-FFF2-40B4-BE49-F238E27FC236}">
                <a16:creationId xmlns:a16="http://schemas.microsoft.com/office/drawing/2014/main" id="{DAAB6253-3FBA-1F0E-1802-B6752AB88191}"/>
              </a:ext>
            </a:extLst>
          </p:cNvPr>
          <p:cNvSpPr txBox="1">
            <a:spLocks/>
          </p:cNvSpPr>
          <p:nvPr/>
        </p:nvSpPr>
        <p:spPr>
          <a:xfrm>
            <a:off x="849963" y="1200152"/>
            <a:ext cx="2816535" cy="445769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en-US" dirty="0">
              <a:solidFill>
                <a:srgbClr val="FFFFFF"/>
              </a:solidFill>
            </a:endParaRPr>
          </a:p>
        </p:txBody>
      </p:sp>
      <p:sp>
        <p:nvSpPr>
          <p:cNvPr id="9" name="!!Line">
            <a:extLst>
              <a:ext uri="{FF2B5EF4-FFF2-40B4-BE49-F238E27FC236}">
                <a16:creationId xmlns:a16="http://schemas.microsoft.com/office/drawing/2014/main" id="{BBCAC539-A507-BB35-192F-18CB5419E9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6" y="2286000"/>
            <a:ext cx="27432"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11809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tēls, kurā ir radošums&#10;&#10;Apraksts ģenerēts automātiski">
            <a:extLst>
              <a:ext uri="{FF2B5EF4-FFF2-40B4-BE49-F238E27FC236}">
                <a16:creationId xmlns:a16="http://schemas.microsoft.com/office/drawing/2014/main" id="{B58B2F5F-11D1-C990-27F1-94C322DFD61E}"/>
              </a:ext>
            </a:extLst>
          </p:cNvPr>
          <p:cNvPicPr>
            <a:picLocks noChangeAspect="1"/>
          </p:cNvPicPr>
          <p:nvPr/>
        </p:nvPicPr>
        <p:blipFill rotWithShape="1">
          <a:blip r:embed="rId2"/>
          <a:srcRect t="23987"/>
          <a:stretch/>
        </p:blipFill>
        <p:spPr>
          <a:xfrm>
            <a:off x="-3048" y="10"/>
            <a:ext cx="12191999" cy="6857990"/>
          </a:xfrm>
          <a:prstGeom prst="rect">
            <a:avLst/>
          </a:prstGeom>
        </p:spPr>
      </p:pic>
      <p:sp>
        <p:nvSpPr>
          <p:cNvPr id="13" name="Rectangle 1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Virsraksts 4">
            <a:extLst>
              <a:ext uri="{FF2B5EF4-FFF2-40B4-BE49-F238E27FC236}">
                <a16:creationId xmlns:a16="http://schemas.microsoft.com/office/drawing/2014/main" id="{DC3F9917-8F17-B24C-5CF5-D5B7ABBB8DC8}"/>
              </a:ext>
            </a:extLst>
          </p:cNvPr>
          <p:cNvSpPr>
            <a:spLocks noGrp="1"/>
          </p:cNvSpPr>
          <p:nvPr>
            <p:ph type="title"/>
          </p:nvPr>
        </p:nvSpPr>
        <p:spPr>
          <a:xfrm>
            <a:off x="1178560" y="4622800"/>
            <a:ext cx="10058400" cy="3901439"/>
          </a:xfrm>
          <a:effectLst>
            <a:outerShdw blurRad="50800" dist="38100" dir="2700000" algn="tl" rotWithShape="0">
              <a:prstClr val="black">
                <a:alpha val="40000"/>
              </a:prstClr>
            </a:outerShdw>
          </a:effectLst>
        </p:spPr>
        <p:txBody>
          <a:bodyPr vert="horz" lIns="91440" tIns="45720" rIns="91440" bIns="45720" rtlCol="0" anchor="b">
            <a:normAutofit fontScale="90000"/>
          </a:bodyPr>
          <a:lstStyle/>
          <a:p>
            <a:pPr algn="ctr" rtl="0">
              <a:spcBef>
                <a:spcPts val="0"/>
              </a:spcBef>
              <a:spcAft>
                <a:spcPts val="0"/>
              </a:spcAft>
            </a:pPr>
            <a:br>
              <a:rPr lang="lv-LV" sz="3200" b="1" i="0" u="none" strike="noStrike" dirty="0">
                <a:solidFill>
                  <a:srgbClr val="205867"/>
                </a:solidFill>
                <a:effectLst/>
                <a:latin typeface="Tahoma" panose="020B0604030504040204" pitchFamily="34" charset="0"/>
              </a:rPr>
            </a:br>
            <a:br>
              <a:rPr lang="lv-LV" sz="3200" b="1" i="0" u="none" strike="noStrike" dirty="0">
                <a:solidFill>
                  <a:srgbClr val="205867"/>
                </a:solidFill>
                <a:effectLst/>
                <a:latin typeface="Tahoma" panose="020B0604030504040204" pitchFamily="34" charset="0"/>
              </a:rPr>
            </a:br>
            <a:r>
              <a:rPr lang="lv-LV" sz="3200" b="1" i="0" u="none" strike="noStrike" dirty="0">
                <a:solidFill>
                  <a:schemeClr val="accent6">
                    <a:lumMod val="75000"/>
                  </a:schemeClr>
                </a:solidFill>
                <a:effectLst/>
                <a:latin typeface="Tahoma" panose="020B0604030504040204" pitchFamily="34" charset="0"/>
              </a:rPr>
              <a:t>Ikviens bērns ir viena gādīga pieaugušā attālumā no veiksmes stāsta</a:t>
            </a:r>
            <a:br>
              <a:rPr lang="lv-LV" sz="3200" b="1" i="0" u="none" strike="noStrike" dirty="0">
                <a:solidFill>
                  <a:schemeClr val="accent6">
                    <a:lumMod val="75000"/>
                  </a:schemeClr>
                </a:solidFill>
                <a:effectLst/>
                <a:latin typeface="Tahoma" panose="020B0604030504040204" pitchFamily="34" charset="0"/>
              </a:rPr>
            </a:br>
            <a:br>
              <a:rPr lang="lv-LV" sz="3200" b="1" i="0" u="none" strike="noStrike" dirty="0">
                <a:solidFill>
                  <a:schemeClr val="accent6">
                    <a:lumMod val="75000"/>
                  </a:schemeClr>
                </a:solidFill>
                <a:effectLst/>
                <a:latin typeface="Tahoma" panose="020B0604030504040204" pitchFamily="34" charset="0"/>
              </a:rPr>
            </a:br>
            <a:br>
              <a:rPr lang="lv-LV" sz="3200" b="1" i="0" u="none" strike="noStrike" dirty="0">
                <a:solidFill>
                  <a:schemeClr val="accent6">
                    <a:lumMod val="75000"/>
                  </a:schemeClr>
                </a:solidFill>
                <a:effectLst/>
                <a:latin typeface="Tahoma" panose="020B0604030504040204" pitchFamily="34" charset="0"/>
              </a:rPr>
            </a:br>
            <a:r>
              <a:rPr lang="lv-LV" sz="3200" b="1" i="0" u="none" strike="noStrike" dirty="0">
                <a:solidFill>
                  <a:schemeClr val="accent6">
                    <a:lumMod val="75000"/>
                  </a:schemeClr>
                </a:solidFill>
                <a:effectLst/>
                <a:latin typeface="Tahoma" panose="020B0604030504040204" pitchFamily="34" charset="0"/>
              </a:rPr>
              <a:t>Es neredzu Tevi kā problēmu, es redzu Tevi kā iespēju</a:t>
            </a:r>
            <a:br>
              <a:rPr lang="lv-LV" sz="3200" b="1" i="0" u="none" strike="noStrike" dirty="0">
                <a:solidFill>
                  <a:schemeClr val="accent6">
                    <a:lumMod val="75000"/>
                  </a:schemeClr>
                </a:solidFill>
                <a:effectLst/>
                <a:latin typeface="Tahoma" panose="020B0604030504040204" pitchFamily="34" charset="0"/>
              </a:rPr>
            </a:br>
            <a:br>
              <a:rPr lang="lv-LV" sz="3200" b="0" dirty="0">
                <a:solidFill>
                  <a:schemeClr val="accent6">
                    <a:lumMod val="75000"/>
                  </a:schemeClr>
                </a:solidFill>
                <a:effectLst/>
              </a:rPr>
            </a:br>
            <a:r>
              <a:rPr lang="lv-LV" sz="3200" b="1" i="0" u="none" strike="noStrike" dirty="0">
                <a:solidFill>
                  <a:schemeClr val="accent6">
                    <a:lumMod val="75000"/>
                  </a:schemeClr>
                </a:solidFill>
                <a:effectLst/>
                <a:latin typeface="Tahoma" panose="020B0604030504040204" pitchFamily="34" charset="0"/>
              </a:rPr>
              <a:t> /</a:t>
            </a:r>
            <a:r>
              <a:rPr lang="en-US" sz="3200" b="1" i="0" u="none" strike="noStrike" dirty="0">
                <a:solidFill>
                  <a:schemeClr val="accent6">
                    <a:lumMod val="75000"/>
                  </a:schemeClr>
                </a:solidFill>
                <a:effectLst/>
                <a:latin typeface="Tahoma" panose="020B0604030504040204" pitchFamily="34" charset="0"/>
              </a:rPr>
              <a:t>Josh Shipp</a:t>
            </a:r>
            <a:r>
              <a:rPr lang="lv-LV" sz="3200" b="1" i="0" u="none" strike="noStrike" dirty="0">
                <a:solidFill>
                  <a:schemeClr val="accent6">
                    <a:lumMod val="75000"/>
                  </a:schemeClr>
                </a:solidFill>
                <a:effectLst/>
                <a:latin typeface="Tahoma" panose="020B0604030504040204" pitchFamily="34" charset="0"/>
              </a:rPr>
              <a:t>/</a:t>
            </a:r>
            <a:br>
              <a:rPr lang="lv-LV" sz="3200" b="1" i="0" u="none" strike="noStrike" dirty="0">
                <a:solidFill>
                  <a:srgbClr val="205867"/>
                </a:solidFill>
                <a:effectLst/>
                <a:latin typeface="Tahoma" panose="020B0604030504040204" pitchFamily="34" charset="0"/>
              </a:rPr>
            </a:br>
            <a:br>
              <a:rPr lang="lv-LV" sz="3200" b="1" i="0" u="none" strike="noStrike" dirty="0">
                <a:solidFill>
                  <a:srgbClr val="205867"/>
                </a:solidFill>
                <a:effectLst/>
                <a:latin typeface="Tahoma" panose="020B0604030504040204" pitchFamily="34" charset="0"/>
              </a:rPr>
            </a:br>
            <a:br>
              <a:rPr lang="lv-LV" sz="3200" b="1" i="0" u="none" strike="noStrike" dirty="0">
                <a:solidFill>
                  <a:srgbClr val="205867"/>
                </a:solidFill>
                <a:effectLst/>
                <a:latin typeface="Tahoma" panose="020B0604030504040204" pitchFamily="34" charset="0"/>
              </a:rPr>
            </a:br>
            <a:br>
              <a:rPr lang="lv-LV" sz="3200" b="1" i="0" u="none" strike="noStrike" dirty="0">
                <a:solidFill>
                  <a:srgbClr val="205867"/>
                </a:solidFill>
                <a:effectLst/>
                <a:latin typeface="Tahoma" panose="020B0604030504040204" pitchFamily="34" charset="0"/>
              </a:rPr>
            </a:br>
            <a:br>
              <a:rPr lang="lv-LV" sz="3200" b="1" i="0" u="none" strike="noStrike" dirty="0">
                <a:solidFill>
                  <a:srgbClr val="205867"/>
                </a:solidFill>
                <a:effectLst/>
                <a:latin typeface="Tahoma" panose="020B0604030504040204" pitchFamily="34" charset="0"/>
              </a:rPr>
            </a:br>
            <a:br>
              <a:rPr lang="lv-LV" sz="3200" b="1" i="0" u="none" strike="noStrike" dirty="0">
                <a:solidFill>
                  <a:srgbClr val="205867"/>
                </a:solidFill>
                <a:effectLst/>
                <a:latin typeface="Tahoma" panose="020B0604030504040204" pitchFamily="34" charset="0"/>
              </a:rPr>
            </a:br>
            <a:br>
              <a:rPr lang="lv-LV" sz="3200" b="1" i="0" u="none" strike="noStrike" dirty="0">
                <a:solidFill>
                  <a:srgbClr val="205867"/>
                </a:solidFill>
                <a:effectLst/>
                <a:latin typeface="Tahoma" panose="020B0604030504040204" pitchFamily="34" charset="0"/>
              </a:rPr>
            </a:br>
            <a:br>
              <a:rPr lang="lv-LV" sz="3200" b="1" i="0" u="none" strike="noStrike" dirty="0">
                <a:solidFill>
                  <a:srgbClr val="205867"/>
                </a:solidFill>
                <a:effectLst/>
                <a:latin typeface="Tahoma" panose="020B0604030504040204" pitchFamily="34" charset="0"/>
              </a:rPr>
            </a:br>
            <a:br>
              <a:rPr lang="lv-LV" sz="3200" b="1" i="0" u="none" strike="noStrike" dirty="0">
                <a:solidFill>
                  <a:srgbClr val="205867"/>
                </a:solidFill>
                <a:effectLst/>
                <a:latin typeface="Tahoma" panose="020B0604030504040204" pitchFamily="34" charset="0"/>
              </a:rPr>
            </a:br>
            <a:br>
              <a:rPr lang="lv-LV" sz="2400" b="0" dirty="0">
                <a:effectLst/>
              </a:rPr>
            </a:br>
            <a:br>
              <a:rPr lang="lv-LV" sz="2400" dirty="0"/>
            </a:br>
            <a:endParaRPr lang="en-US" sz="5200" dirty="0">
              <a:solidFill>
                <a:srgbClr val="FFFFFF"/>
              </a:solidFill>
            </a:endParaRPr>
          </a:p>
        </p:txBody>
      </p:sp>
      <p:sp>
        <p:nvSpPr>
          <p:cNvPr id="6" name="Rectangle 1">
            <a:extLst>
              <a:ext uri="{FF2B5EF4-FFF2-40B4-BE49-F238E27FC236}">
                <a16:creationId xmlns:a16="http://schemas.microsoft.com/office/drawing/2014/main" id="{FB9E5550-CFCF-8A10-DDCA-B652EAB6A2C5}"/>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lv-LV" altLang="lv-LV" sz="1800" b="0" i="0" u="none" strike="noStrike" cap="none" normalizeH="0" baseline="0" dirty="0">
              <a:ln>
                <a:noFill/>
              </a:ln>
              <a:solidFill>
                <a:schemeClr val="tx1"/>
              </a:solidFill>
              <a:effectLst/>
              <a:latin typeface="Arial" panose="020B0604020202020204" pitchFamily="34" charset="0"/>
            </a:endParaRPr>
          </a:p>
        </p:txBody>
      </p:sp>
      <p:sp>
        <p:nvSpPr>
          <p:cNvPr id="9" name="TextBox 8">
            <a:extLst>
              <a:ext uri="{FF2B5EF4-FFF2-40B4-BE49-F238E27FC236}">
                <a16:creationId xmlns:a16="http://schemas.microsoft.com/office/drawing/2014/main" id="{2DDC0217-BAD2-F72E-9508-421ABA46B6B7}"/>
              </a:ext>
            </a:extLst>
          </p:cNvPr>
          <p:cNvSpPr txBox="1"/>
          <p:nvPr/>
        </p:nvSpPr>
        <p:spPr>
          <a:xfrm>
            <a:off x="955040" y="5267721"/>
            <a:ext cx="6197600" cy="646331"/>
          </a:xfrm>
          <a:prstGeom prst="rect">
            <a:avLst/>
          </a:prstGeom>
          <a:noFill/>
        </p:spPr>
        <p:txBody>
          <a:bodyPr wrap="square">
            <a:spAutoFit/>
          </a:bodyPr>
          <a:lstStyle/>
          <a:p>
            <a:r>
              <a:rPr lang="en-US" dirty="0">
                <a:hlinkClick r:id="rId3"/>
              </a:rPr>
              <a:t>Best Motivational Speakers For TEACHERS | Educator Staff Development | Josh Shipp - One Caring Adult - YouTube</a:t>
            </a:r>
            <a:endParaRPr lang="lv-LV" dirty="0"/>
          </a:p>
        </p:txBody>
      </p:sp>
      <p:pic>
        <p:nvPicPr>
          <p:cNvPr id="2" name="Picture 1">
            <a:extLst>
              <a:ext uri="{FF2B5EF4-FFF2-40B4-BE49-F238E27FC236}">
                <a16:creationId xmlns:a16="http://schemas.microsoft.com/office/drawing/2014/main" id="{9066CA82-1EDD-DB3D-C63B-D66838394751}"/>
              </a:ext>
            </a:extLst>
          </p:cNvPr>
          <p:cNvPicPr>
            <a:picLocks noChangeAspect="1"/>
          </p:cNvPicPr>
          <p:nvPr/>
        </p:nvPicPr>
        <p:blipFill>
          <a:blip r:embed="rId4"/>
          <a:stretch>
            <a:fillRect/>
          </a:stretch>
        </p:blipFill>
        <p:spPr>
          <a:xfrm>
            <a:off x="9419043" y="6232079"/>
            <a:ext cx="2682472" cy="585267"/>
          </a:xfrm>
          <a:prstGeom prst="rect">
            <a:avLst/>
          </a:prstGeom>
        </p:spPr>
      </p:pic>
    </p:spTree>
    <p:extLst>
      <p:ext uri="{BB962C8B-B14F-4D97-AF65-F5344CB8AC3E}">
        <p14:creationId xmlns:p14="http://schemas.microsoft.com/office/powerpoint/2010/main" val="814235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B761509-3B9A-49A6-A84B-C3D868116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91DE43FD-EB47-414A-B0AB-169B0FFFA5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272922" cy="6858000"/>
          </a:xfrm>
          <a:custGeom>
            <a:avLst/>
            <a:gdLst>
              <a:gd name="connsiteX0" fmla="*/ 0 w 9272922"/>
              <a:gd name="connsiteY0" fmla="*/ 0 h 6858000"/>
              <a:gd name="connsiteX1" fmla="*/ 1733417 w 9272922"/>
              <a:gd name="connsiteY1" fmla="*/ 0 h 6858000"/>
              <a:gd name="connsiteX2" fmla="*/ 3307976 w 9272922"/>
              <a:gd name="connsiteY2" fmla="*/ 0 h 6858000"/>
              <a:gd name="connsiteX3" fmla="*/ 8126249 w 9272922"/>
              <a:gd name="connsiteY3" fmla="*/ 0 h 6858000"/>
              <a:gd name="connsiteX4" fmla="*/ 8138896 w 9272922"/>
              <a:gd name="connsiteY4" fmla="*/ 31774 h 6858000"/>
              <a:gd name="connsiteX5" fmla="*/ 9193904 w 9272922"/>
              <a:gd name="connsiteY5" fmla="*/ 2682457 h 6858000"/>
              <a:gd name="connsiteX6" fmla="*/ 9193904 w 9272922"/>
              <a:gd name="connsiteY6" fmla="*/ 3752208 h 6858000"/>
              <a:gd name="connsiteX7" fmla="*/ 8036400 w 9272922"/>
              <a:gd name="connsiteY7" fmla="*/ 6660411 h 6858000"/>
              <a:gd name="connsiteX8" fmla="*/ 7957938 w 9272922"/>
              <a:gd name="connsiteY8" fmla="*/ 6857542 h 6858000"/>
              <a:gd name="connsiteX9" fmla="*/ 3307976 w 9272922"/>
              <a:gd name="connsiteY9" fmla="*/ 6857542 h 6858000"/>
              <a:gd name="connsiteX10" fmla="*/ 3307976 w 9272922"/>
              <a:gd name="connsiteY10" fmla="*/ 6858000 h 6858000"/>
              <a:gd name="connsiteX11" fmla="*/ 0 w 9272922"/>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72922" h="6858000">
                <a:moveTo>
                  <a:pt x="0" y="0"/>
                </a:moveTo>
                <a:lnTo>
                  <a:pt x="1733417" y="0"/>
                </a:lnTo>
                <a:lnTo>
                  <a:pt x="3307976" y="0"/>
                </a:lnTo>
                <a:lnTo>
                  <a:pt x="8126249" y="0"/>
                </a:lnTo>
                <a:lnTo>
                  <a:pt x="8138896" y="31774"/>
                </a:lnTo>
                <a:cubicBezTo>
                  <a:pt x="9193904" y="2682457"/>
                  <a:pt x="9193904" y="2682457"/>
                  <a:pt x="9193904" y="2682457"/>
                </a:cubicBezTo>
                <a:cubicBezTo>
                  <a:pt x="9299262" y="2988100"/>
                  <a:pt x="9299262" y="3446565"/>
                  <a:pt x="9193904" y="3752208"/>
                </a:cubicBezTo>
                <a:cubicBezTo>
                  <a:pt x="8709916" y="4968215"/>
                  <a:pt x="8331802" y="5918220"/>
                  <a:pt x="8036400" y="6660411"/>
                </a:cubicBezTo>
                <a:lnTo>
                  <a:pt x="7957938" y="6857542"/>
                </a:lnTo>
                <a:lnTo>
                  <a:pt x="3307976" y="6857542"/>
                </a:lnTo>
                <a:lnTo>
                  <a:pt x="330797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Attēls 3" descr="Attēls, kurā ir teksts, ekrānuzņēmums, vēstule, cilvēka seja&#10;&#10;Apraksts ģenerēts automātiski">
            <a:extLst>
              <a:ext uri="{FF2B5EF4-FFF2-40B4-BE49-F238E27FC236}">
                <a16:creationId xmlns:a16="http://schemas.microsoft.com/office/drawing/2014/main" id="{BF189AA8-3E0E-485D-06F0-AA1230D1EE19}"/>
              </a:ext>
            </a:extLst>
          </p:cNvPr>
          <p:cNvPicPr>
            <a:picLocks noChangeAspect="1"/>
          </p:cNvPicPr>
          <p:nvPr/>
        </p:nvPicPr>
        <p:blipFill rotWithShape="1">
          <a:blip r:embed="rId2"/>
          <a:srcRect t="7755" b="11045"/>
          <a:stretch/>
        </p:blipFill>
        <p:spPr>
          <a:xfrm>
            <a:off x="2914890" y="802716"/>
            <a:ext cx="3032903" cy="5472708"/>
          </a:xfrm>
          <a:prstGeom prst="rect">
            <a:avLst/>
          </a:prstGeom>
        </p:spPr>
      </p:pic>
      <p:grpSp>
        <p:nvGrpSpPr>
          <p:cNvPr id="13" name="Group 12">
            <a:extLst>
              <a:ext uri="{FF2B5EF4-FFF2-40B4-BE49-F238E27FC236}">
                <a16:creationId xmlns:a16="http://schemas.microsoft.com/office/drawing/2014/main" id="{58495BCC-CE77-4CC2-952E-846F41119F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160561" y="1075188"/>
            <a:ext cx="1562267" cy="1172973"/>
            <a:chOff x="9160561" y="1075188"/>
            <a:chExt cx="1562267" cy="1172973"/>
          </a:xfrm>
        </p:grpSpPr>
        <p:sp>
          <p:nvSpPr>
            <p:cNvPr id="14" name="Freeform 5">
              <a:extLst>
                <a:ext uri="{FF2B5EF4-FFF2-40B4-BE49-F238E27FC236}">
                  <a16:creationId xmlns:a16="http://schemas.microsoft.com/office/drawing/2014/main" id="{1B42538B-E30F-4967-A6C1-8EBA775F4D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Freeform 5">
              <a:extLst>
                <a:ext uri="{FF2B5EF4-FFF2-40B4-BE49-F238E27FC236}">
                  <a16:creationId xmlns:a16="http://schemas.microsoft.com/office/drawing/2014/main" id="{9A6BD9AC-4DE7-4B20-8547-4E3B375C21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960661" y="107518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pic>
        <p:nvPicPr>
          <p:cNvPr id="2" name="Picture 1">
            <a:extLst>
              <a:ext uri="{FF2B5EF4-FFF2-40B4-BE49-F238E27FC236}">
                <a16:creationId xmlns:a16="http://schemas.microsoft.com/office/drawing/2014/main" id="{2589F392-DD4F-D03E-FBBC-C90E2766F240}"/>
              </a:ext>
            </a:extLst>
          </p:cNvPr>
          <p:cNvPicPr>
            <a:picLocks noChangeAspect="1"/>
          </p:cNvPicPr>
          <p:nvPr/>
        </p:nvPicPr>
        <p:blipFill>
          <a:blip r:embed="rId3"/>
          <a:stretch>
            <a:fillRect/>
          </a:stretch>
        </p:blipFill>
        <p:spPr>
          <a:xfrm>
            <a:off x="0" y="6272733"/>
            <a:ext cx="2682472" cy="585267"/>
          </a:xfrm>
          <a:prstGeom prst="rect">
            <a:avLst/>
          </a:prstGeom>
        </p:spPr>
      </p:pic>
    </p:spTree>
    <p:extLst>
      <p:ext uri="{BB962C8B-B14F-4D97-AF65-F5344CB8AC3E}">
        <p14:creationId xmlns:p14="http://schemas.microsoft.com/office/powerpoint/2010/main" val="3555420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irsraksts 1">
            <a:extLst>
              <a:ext uri="{FF2B5EF4-FFF2-40B4-BE49-F238E27FC236}">
                <a16:creationId xmlns:a16="http://schemas.microsoft.com/office/drawing/2014/main" id="{7B0882B4-FB1E-2798-AA1C-D4A6465952D9}"/>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lv-LV" sz="4000" dirty="0"/>
              <a:t>Centrālā statistikas pārvalde</a:t>
            </a:r>
            <a:endParaRPr lang="en-US" sz="4000" kern="1200" dirty="0">
              <a:solidFill>
                <a:srgbClr val="FFFFFF"/>
              </a:solidFill>
              <a:latin typeface="+mj-lt"/>
              <a:ea typeface="+mj-ea"/>
              <a:cs typeface="+mj-cs"/>
            </a:endParaRPr>
          </a:p>
        </p:txBody>
      </p:sp>
      <p:sp>
        <p:nvSpPr>
          <p:cNvPr id="6" name="TextBox 5">
            <a:extLst>
              <a:ext uri="{FF2B5EF4-FFF2-40B4-BE49-F238E27FC236}">
                <a16:creationId xmlns:a16="http://schemas.microsoft.com/office/drawing/2014/main" id="{BA24A9A6-0DA6-BA39-562C-521CBA1095D0}"/>
              </a:ext>
            </a:extLst>
          </p:cNvPr>
          <p:cNvSpPr txBox="1"/>
          <p:nvPr/>
        </p:nvSpPr>
        <p:spPr>
          <a:xfrm>
            <a:off x="2248250" y="2967335"/>
            <a:ext cx="8053990" cy="2308324"/>
          </a:xfrm>
          <a:prstGeom prst="rect">
            <a:avLst/>
          </a:prstGeom>
          <a:noFill/>
        </p:spPr>
        <p:txBody>
          <a:bodyPr wrap="square">
            <a:spAutoFit/>
          </a:bodyPr>
          <a:lstStyle/>
          <a:p>
            <a:pPr algn="just"/>
            <a:r>
              <a:rPr lang="lv-LV" sz="3600" dirty="0"/>
              <a:t>2022.</a:t>
            </a:r>
            <a:r>
              <a:rPr lang="en-US" sz="3600" dirty="0"/>
              <a:t> g</a:t>
            </a:r>
            <a:r>
              <a:rPr lang="lv-LV" sz="3600" dirty="0"/>
              <a:t>adā 30,5 tūkstoši jeb 11,3% Latvijas jauniešu 15-29 gadu vecumā nestrādāja un nemācījās</a:t>
            </a:r>
            <a:endParaRPr lang="en-US" sz="3600" dirty="0"/>
          </a:p>
          <a:p>
            <a:pPr algn="just"/>
            <a:br>
              <a:rPr lang="lv-LV" dirty="0"/>
            </a:br>
            <a:endParaRPr lang="lv-LV" dirty="0"/>
          </a:p>
        </p:txBody>
      </p:sp>
      <p:pic>
        <p:nvPicPr>
          <p:cNvPr id="3" name="Picture 2">
            <a:extLst>
              <a:ext uri="{FF2B5EF4-FFF2-40B4-BE49-F238E27FC236}">
                <a16:creationId xmlns:a16="http://schemas.microsoft.com/office/drawing/2014/main" id="{8334E6E8-D790-B0DA-9F4D-CA6799E7D122}"/>
              </a:ext>
            </a:extLst>
          </p:cNvPr>
          <p:cNvPicPr>
            <a:picLocks noChangeAspect="1"/>
          </p:cNvPicPr>
          <p:nvPr/>
        </p:nvPicPr>
        <p:blipFill>
          <a:blip r:embed="rId2"/>
          <a:stretch>
            <a:fillRect/>
          </a:stretch>
        </p:blipFill>
        <p:spPr>
          <a:xfrm>
            <a:off x="9435821" y="6173181"/>
            <a:ext cx="2682472" cy="585267"/>
          </a:xfrm>
          <a:prstGeom prst="rect">
            <a:avLst/>
          </a:prstGeom>
        </p:spPr>
      </p:pic>
    </p:spTree>
    <p:extLst>
      <p:ext uri="{BB962C8B-B14F-4D97-AF65-F5344CB8AC3E}">
        <p14:creationId xmlns:p14="http://schemas.microsoft.com/office/powerpoint/2010/main" val="2211360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irsraksts 1">
            <a:extLst>
              <a:ext uri="{FF2B5EF4-FFF2-40B4-BE49-F238E27FC236}">
                <a16:creationId xmlns:a16="http://schemas.microsoft.com/office/drawing/2014/main" id="{7B0882B4-FB1E-2798-AA1C-D4A6465952D9}"/>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lv-LV" sz="4000" kern="1200" dirty="0">
                <a:solidFill>
                  <a:srgbClr val="FFFFFF"/>
                </a:solidFill>
                <a:latin typeface="+mj-lt"/>
                <a:ea typeface="+mj-ea"/>
                <a:cs typeface="+mj-cs"/>
              </a:rPr>
              <a:t>Noslēdzošais jautājums</a:t>
            </a:r>
            <a:endParaRPr lang="en-US" sz="4000" kern="1200" dirty="0">
              <a:solidFill>
                <a:srgbClr val="FFFFFF"/>
              </a:solidFill>
              <a:latin typeface="+mj-lt"/>
              <a:ea typeface="+mj-ea"/>
              <a:cs typeface="+mj-cs"/>
            </a:endParaRPr>
          </a:p>
        </p:txBody>
      </p:sp>
      <p:pic>
        <p:nvPicPr>
          <p:cNvPr id="4" name="Attēls 3">
            <a:extLst>
              <a:ext uri="{FF2B5EF4-FFF2-40B4-BE49-F238E27FC236}">
                <a16:creationId xmlns:a16="http://schemas.microsoft.com/office/drawing/2014/main" id="{D8D0E19D-1C1F-9916-287D-FE29D2446835}"/>
              </a:ext>
            </a:extLst>
          </p:cNvPr>
          <p:cNvPicPr>
            <a:picLocks noChangeAspect="1"/>
          </p:cNvPicPr>
          <p:nvPr/>
        </p:nvPicPr>
        <p:blipFill>
          <a:blip r:embed="rId2"/>
          <a:stretch>
            <a:fillRect/>
          </a:stretch>
        </p:blipFill>
        <p:spPr>
          <a:xfrm>
            <a:off x="442383" y="3429000"/>
            <a:ext cx="11327549" cy="1299775"/>
          </a:xfrm>
          <a:prstGeom prst="rect">
            <a:avLst/>
          </a:prstGeom>
        </p:spPr>
      </p:pic>
      <p:pic>
        <p:nvPicPr>
          <p:cNvPr id="3" name="Picture 2">
            <a:extLst>
              <a:ext uri="{FF2B5EF4-FFF2-40B4-BE49-F238E27FC236}">
                <a16:creationId xmlns:a16="http://schemas.microsoft.com/office/drawing/2014/main" id="{C6E75308-679D-163B-3089-60FE56087881}"/>
              </a:ext>
            </a:extLst>
          </p:cNvPr>
          <p:cNvPicPr>
            <a:picLocks noChangeAspect="1"/>
          </p:cNvPicPr>
          <p:nvPr/>
        </p:nvPicPr>
        <p:blipFill>
          <a:blip r:embed="rId3"/>
          <a:stretch>
            <a:fillRect/>
          </a:stretch>
        </p:blipFill>
        <p:spPr>
          <a:xfrm>
            <a:off x="9435821" y="6206737"/>
            <a:ext cx="2682472" cy="585267"/>
          </a:xfrm>
          <a:prstGeom prst="rect">
            <a:avLst/>
          </a:prstGeom>
        </p:spPr>
      </p:pic>
    </p:spTree>
    <p:extLst>
      <p:ext uri="{BB962C8B-B14F-4D97-AF65-F5344CB8AC3E}">
        <p14:creationId xmlns:p14="http://schemas.microsoft.com/office/powerpoint/2010/main" val="719295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11">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Virsraksts 3">
            <a:extLst>
              <a:ext uri="{FF2B5EF4-FFF2-40B4-BE49-F238E27FC236}">
                <a16:creationId xmlns:a16="http://schemas.microsoft.com/office/drawing/2014/main" id="{AEFB2651-5149-4A11-9B58-E75968FFB41A}"/>
              </a:ext>
            </a:extLst>
          </p:cNvPr>
          <p:cNvSpPr>
            <a:spLocks noGrp="1"/>
          </p:cNvSpPr>
          <p:nvPr>
            <p:ph type="title" idx="4294967295"/>
          </p:nvPr>
        </p:nvSpPr>
        <p:spPr>
          <a:xfrm>
            <a:off x="5596501" y="489509"/>
            <a:ext cx="5754896" cy="821131"/>
          </a:xfrm>
        </p:spPr>
        <p:txBody>
          <a:bodyPr vert="horz" lIns="91440" tIns="45720" rIns="91440" bIns="45720" rtlCol="0" anchor="b">
            <a:normAutofit/>
          </a:bodyPr>
          <a:lstStyle/>
          <a:p>
            <a:r>
              <a:rPr lang="en-US" sz="3400" kern="1200" dirty="0">
                <a:solidFill>
                  <a:schemeClr val="tx1"/>
                </a:solidFill>
                <a:latin typeface="+mj-lt"/>
                <a:ea typeface="+mj-ea"/>
                <a:cs typeface="+mj-cs"/>
              </a:rPr>
              <a:t>PALDIES PAR KLĀTBŪTNI!</a:t>
            </a:r>
          </a:p>
        </p:txBody>
      </p:sp>
      <p:pic>
        <p:nvPicPr>
          <p:cNvPr id="7" name="Attēla vietturis 6" descr="logo_krasains">
            <a:extLst>
              <a:ext uri="{FF2B5EF4-FFF2-40B4-BE49-F238E27FC236}">
                <a16:creationId xmlns:a16="http://schemas.microsoft.com/office/drawing/2014/main" id="{DE1AFEC2-B848-D8B7-CE65-C902A6206A8B}"/>
              </a:ext>
            </a:extLst>
          </p:cNvPr>
          <p:cNvPicPr>
            <a:picLocks noGrp="1" noChangeAspect="1"/>
          </p:cNvPicPr>
          <p:nvPr>
            <p:ph type="pic" idx="4294967295"/>
          </p:nvPr>
        </p:nvPicPr>
        <p:blipFill rotWithShape="1">
          <a:blip r:embed="rId2" cstate="print"/>
          <a:srcRect l="881" r="1" b="1"/>
          <a:stretch/>
        </p:blipFill>
        <p:spPr bwMode="auto">
          <a:xfrm>
            <a:off x="1068130" y="1334408"/>
            <a:ext cx="3876165" cy="3757488"/>
          </a:xfrm>
          <a:prstGeom prst="rect">
            <a:avLst/>
          </a:prstGeom>
          <a:noFill/>
        </p:spPr>
      </p:pic>
      <p:sp>
        <p:nvSpPr>
          <p:cNvPr id="6" name="Teksta vietturis 5">
            <a:extLst>
              <a:ext uri="{FF2B5EF4-FFF2-40B4-BE49-F238E27FC236}">
                <a16:creationId xmlns:a16="http://schemas.microsoft.com/office/drawing/2014/main" id="{3ECA985F-77C1-575B-3D0C-08749899964B}"/>
              </a:ext>
            </a:extLst>
          </p:cNvPr>
          <p:cNvSpPr>
            <a:spLocks noGrp="1"/>
          </p:cNvSpPr>
          <p:nvPr>
            <p:ph type="body" sz="half" idx="4294967295"/>
          </p:nvPr>
        </p:nvSpPr>
        <p:spPr>
          <a:xfrm>
            <a:off x="5596501" y="2405894"/>
            <a:ext cx="5754896" cy="3197464"/>
          </a:xfrm>
        </p:spPr>
        <p:txBody>
          <a:bodyPr vert="horz" lIns="91440" tIns="45720" rIns="91440" bIns="45720" rtlCol="0" anchor="t">
            <a:normAutofit/>
          </a:bodyPr>
          <a:lstStyle/>
          <a:p>
            <a:pPr marL="0" indent="0">
              <a:buNone/>
            </a:pPr>
            <a:endParaRPr lang="lv-LV" sz="2000" i="1" u="sng" dirty="0">
              <a:hlinkClick r:id="rId3">
                <a:extLst>
                  <a:ext uri="{A12FA001-AC4F-418D-AE19-62706E023703}">
                    <ahyp:hlinkClr xmlns:ahyp="http://schemas.microsoft.com/office/drawing/2018/hyperlinkcolor" val="tx"/>
                  </a:ext>
                </a:extLst>
              </a:hlinkClick>
            </a:endParaRPr>
          </a:p>
          <a:p>
            <a:pPr marL="0" indent="0">
              <a:buNone/>
            </a:pPr>
            <a:endParaRPr lang="lv-LV" sz="2000" i="1" u="sng" dirty="0">
              <a:hlinkClick r:id="rId3">
                <a:extLst>
                  <a:ext uri="{A12FA001-AC4F-418D-AE19-62706E023703}">
                    <ahyp:hlinkClr xmlns:ahyp="http://schemas.microsoft.com/office/drawing/2018/hyperlinkcolor" val="tx"/>
                  </a:ext>
                </a:extLst>
              </a:hlinkClick>
            </a:endParaRPr>
          </a:p>
          <a:p>
            <a:pPr marL="0" indent="0">
              <a:buNone/>
            </a:pPr>
            <a:r>
              <a:rPr lang="lv-LV" sz="2000" i="1" u="sng" dirty="0">
                <a:hlinkClick r:id="rId3">
                  <a:extLst>
                    <a:ext uri="{A12FA001-AC4F-418D-AE19-62706E023703}">
                      <ahyp:hlinkClr xmlns:ahyp="http://schemas.microsoft.com/office/drawing/2018/hyperlinkcolor" val="tx"/>
                    </a:ext>
                  </a:extLst>
                </a:hlinkClick>
              </a:rPr>
              <a:t>info@gimenespsihoterapija.lv</a:t>
            </a:r>
            <a:endParaRPr lang="lv-LV" sz="2000" i="1" u="sng" dirty="0"/>
          </a:p>
          <a:p>
            <a:pPr marL="0" indent="0">
              <a:buNone/>
            </a:pPr>
            <a:r>
              <a:rPr lang="lv-LV" sz="2000" i="1" dirty="0"/>
              <a:t>gimenespsihoterapija.lv</a:t>
            </a:r>
          </a:p>
          <a:p>
            <a:pPr marL="0" indent="0">
              <a:buNone/>
            </a:pPr>
            <a:endParaRPr lang="lv-LV" sz="2000" i="1" dirty="0"/>
          </a:p>
        </p:txBody>
      </p:sp>
      <p:sp>
        <p:nvSpPr>
          <p:cNvPr id="29" name="Rectangle 13">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15">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2F1B56DD-6B67-0FA9-F5B0-934C1E76810E}"/>
              </a:ext>
            </a:extLst>
          </p:cNvPr>
          <p:cNvPicPr>
            <a:picLocks noChangeAspect="1"/>
          </p:cNvPicPr>
          <p:nvPr/>
        </p:nvPicPr>
        <p:blipFill>
          <a:blip r:embed="rId4"/>
          <a:stretch>
            <a:fillRect/>
          </a:stretch>
        </p:blipFill>
        <p:spPr>
          <a:xfrm>
            <a:off x="9335153" y="5783224"/>
            <a:ext cx="2682472" cy="585267"/>
          </a:xfrm>
          <a:prstGeom prst="rect">
            <a:avLst/>
          </a:prstGeom>
        </p:spPr>
      </p:pic>
    </p:spTree>
    <p:extLst>
      <p:ext uri="{BB962C8B-B14F-4D97-AF65-F5344CB8AC3E}">
        <p14:creationId xmlns:p14="http://schemas.microsoft.com/office/powerpoint/2010/main" val="963809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62D39-58CC-17F7-F383-763323520B65}"/>
              </a:ext>
            </a:extLst>
          </p:cNvPr>
          <p:cNvSpPr>
            <a:spLocks noGrp="1"/>
          </p:cNvSpPr>
          <p:nvPr>
            <p:ph type="title"/>
          </p:nvPr>
        </p:nvSpPr>
        <p:spPr>
          <a:xfrm flipH="1">
            <a:off x="11353799" y="1289154"/>
            <a:ext cx="458449" cy="401534"/>
          </a:xfrm>
        </p:spPr>
        <p:txBody>
          <a:bodyPr>
            <a:normAutofit fontScale="90000"/>
          </a:bodyPr>
          <a:lstStyle/>
          <a:p>
            <a:endParaRPr lang="en-LV" dirty="0"/>
          </a:p>
        </p:txBody>
      </p:sp>
      <p:sp>
        <p:nvSpPr>
          <p:cNvPr id="3" name="Content Placeholder 2">
            <a:extLst>
              <a:ext uri="{FF2B5EF4-FFF2-40B4-BE49-F238E27FC236}">
                <a16:creationId xmlns:a16="http://schemas.microsoft.com/office/drawing/2014/main" id="{0416BD08-4CAE-2072-FDB9-2E890CEDEE9A}"/>
              </a:ext>
            </a:extLst>
          </p:cNvPr>
          <p:cNvSpPr>
            <a:spLocks noGrp="1"/>
          </p:cNvSpPr>
          <p:nvPr>
            <p:ph idx="1"/>
          </p:nvPr>
        </p:nvSpPr>
        <p:spPr/>
        <p:txBody>
          <a:bodyPr/>
          <a:lstStyle/>
          <a:p>
            <a:endParaRPr lang="en-LV" dirty="0"/>
          </a:p>
        </p:txBody>
      </p:sp>
      <p:sp useBgFill="1">
        <p:nvSpPr>
          <p:cNvPr id="4" name="!!BGRectangle">
            <a:extLst>
              <a:ext uri="{FF2B5EF4-FFF2-40B4-BE49-F238E27FC236}">
                <a16:creationId xmlns:a16="http://schemas.microsoft.com/office/drawing/2014/main" id="{CF824F15-890C-5049-AFCC-DDCAF39059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385BE50-DE10-9F71-C4EE-8E67D85ABF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picture containing outdoor, nature, dark, sunset&#10;&#10;Description automatically generated">
            <a:extLst>
              <a:ext uri="{FF2B5EF4-FFF2-40B4-BE49-F238E27FC236}">
                <a16:creationId xmlns:a16="http://schemas.microsoft.com/office/drawing/2014/main" id="{0811C4B8-3F18-B13E-81E9-5E57311EBF78}"/>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b="15730"/>
          <a:stretch/>
        </p:blipFill>
        <p:spPr>
          <a:xfrm>
            <a:off x="20" y="1"/>
            <a:ext cx="12191980" cy="6857999"/>
          </a:xfrm>
          <a:prstGeom prst="rect">
            <a:avLst/>
          </a:prstGeom>
        </p:spPr>
      </p:pic>
      <p:sp>
        <p:nvSpPr>
          <p:cNvPr id="7" name="Title 1">
            <a:extLst>
              <a:ext uri="{FF2B5EF4-FFF2-40B4-BE49-F238E27FC236}">
                <a16:creationId xmlns:a16="http://schemas.microsoft.com/office/drawing/2014/main" id="{49E150D7-2B44-2DF6-5FC4-47AC248D6FF5}"/>
              </a:ext>
            </a:extLst>
          </p:cNvPr>
          <p:cNvSpPr txBox="1">
            <a:spLocks/>
          </p:cNvSpPr>
          <p:nvPr/>
        </p:nvSpPr>
        <p:spPr>
          <a:xfrm>
            <a:off x="4387349" y="1200152"/>
            <a:ext cx="6897171" cy="445769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lv-LV" sz="8000" dirty="0">
                <a:solidFill>
                  <a:srgbClr val="FFFFFF"/>
                </a:solidFill>
              </a:rPr>
              <a:t>Cita realitāte</a:t>
            </a:r>
            <a:endParaRPr lang="en-US" sz="8000" dirty="0">
              <a:solidFill>
                <a:srgbClr val="FFFFFF"/>
              </a:solidFill>
            </a:endParaRPr>
          </a:p>
        </p:txBody>
      </p:sp>
      <p:sp>
        <p:nvSpPr>
          <p:cNvPr id="8" name="Subtitle 2">
            <a:extLst>
              <a:ext uri="{FF2B5EF4-FFF2-40B4-BE49-F238E27FC236}">
                <a16:creationId xmlns:a16="http://schemas.microsoft.com/office/drawing/2014/main" id="{DAAB6253-3FBA-1F0E-1802-B6752AB88191}"/>
              </a:ext>
            </a:extLst>
          </p:cNvPr>
          <p:cNvSpPr txBox="1">
            <a:spLocks/>
          </p:cNvSpPr>
          <p:nvPr/>
        </p:nvSpPr>
        <p:spPr>
          <a:xfrm>
            <a:off x="849963" y="1200152"/>
            <a:ext cx="2816535" cy="445769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lv-LV" dirty="0">
                <a:solidFill>
                  <a:srgbClr val="FFFFFF"/>
                </a:solidFill>
              </a:rPr>
              <a:t>pusaudži</a:t>
            </a:r>
            <a:endParaRPr lang="en-US" dirty="0">
              <a:solidFill>
                <a:srgbClr val="FFFFFF"/>
              </a:solidFill>
            </a:endParaRPr>
          </a:p>
        </p:txBody>
      </p:sp>
      <p:sp>
        <p:nvSpPr>
          <p:cNvPr id="9" name="!!Line">
            <a:extLst>
              <a:ext uri="{FF2B5EF4-FFF2-40B4-BE49-F238E27FC236}">
                <a16:creationId xmlns:a16="http://schemas.microsoft.com/office/drawing/2014/main" id="{BBCAC539-A507-BB35-192F-18CB5419E9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6" y="2286000"/>
            <a:ext cx="27432"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EB8A928E-97A0-8BEA-1721-790EB987EF7B}"/>
              </a:ext>
            </a:extLst>
          </p:cNvPr>
          <p:cNvSpPr/>
          <p:nvPr/>
        </p:nvSpPr>
        <p:spPr>
          <a:xfrm>
            <a:off x="9638675" y="929391"/>
            <a:ext cx="2553304" cy="265201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lv-LV" sz="2400" dirty="0"/>
              <a:t>Sajūtas</a:t>
            </a:r>
            <a:endParaRPr lang="ru-RU" sz="2400" dirty="0"/>
          </a:p>
          <a:p>
            <a:pPr algn="ctr"/>
            <a:endParaRPr lang="ru-RU" sz="2400" dirty="0"/>
          </a:p>
          <a:p>
            <a:pPr algn="ctr"/>
            <a:endParaRPr lang="ru-RU" sz="2400" dirty="0"/>
          </a:p>
          <a:p>
            <a:pPr algn="ctr"/>
            <a:r>
              <a:rPr lang="lv-LV" sz="2400" dirty="0"/>
              <a:t>Loģika</a:t>
            </a:r>
            <a:endParaRPr lang="ru-RU" sz="2400" dirty="0"/>
          </a:p>
          <a:p>
            <a:pPr algn="ctr"/>
            <a:endParaRPr lang="ru-RU" sz="2400" dirty="0"/>
          </a:p>
          <a:p>
            <a:pPr algn="ctr"/>
            <a:endParaRPr lang="ru-RU" sz="2400" dirty="0"/>
          </a:p>
          <a:p>
            <a:pPr algn="ctr"/>
            <a:r>
              <a:rPr lang="lv-LV" sz="2400" dirty="0"/>
              <a:t>Motīvi</a:t>
            </a:r>
            <a:r>
              <a:rPr lang="ru-RU" sz="2400" dirty="0"/>
              <a:t> </a:t>
            </a:r>
            <a:endParaRPr lang="en-US" sz="2400" dirty="0"/>
          </a:p>
        </p:txBody>
      </p:sp>
    </p:spTree>
    <p:extLst>
      <p:ext uri="{BB962C8B-B14F-4D97-AF65-F5344CB8AC3E}">
        <p14:creationId xmlns:p14="http://schemas.microsoft.com/office/powerpoint/2010/main" val="2125308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A1566-600F-615B-736D-FCD96F22B8F5}"/>
              </a:ext>
            </a:extLst>
          </p:cNvPr>
          <p:cNvSpPr>
            <a:spLocks noGrp="1"/>
          </p:cNvSpPr>
          <p:nvPr>
            <p:ph type="title"/>
          </p:nvPr>
        </p:nvSpPr>
        <p:spPr/>
        <p:style>
          <a:lnRef idx="2">
            <a:schemeClr val="accent5"/>
          </a:lnRef>
          <a:fillRef idx="1">
            <a:schemeClr val="lt1"/>
          </a:fillRef>
          <a:effectRef idx="0">
            <a:schemeClr val="accent5"/>
          </a:effectRef>
          <a:fontRef idx="minor">
            <a:schemeClr val="dk1"/>
          </a:fontRef>
        </p:style>
        <p:txBody>
          <a:bodyPr/>
          <a:lstStyle/>
          <a:p>
            <a:r>
              <a:rPr lang="en-LV" dirty="0">
                <a:ln w="0"/>
                <a:solidFill>
                  <a:schemeClr val="accent1"/>
                </a:solidFill>
                <a:effectLst>
                  <a:outerShdw blurRad="38100" dist="25400" dir="5400000" algn="ctr" rotWithShape="0">
                    <a:srgbClr val="6E747A">
                      <a:alpha val="43000"/>
                    </a:srgbClr>
                  </a:outerShdw>
                </a:effectLst>
              </a:rPr>
              <a:t>        </a:t>
            </a:r>
            <a:r>
              <a:rPr lang="lv-LV" dirty="0">
                <a:ln w="0"/>
                <a:solidFill>
                  <a:schemeClr val="accent1"/>
                </a:solidFill>
                <a:effectLst>
                  <a:outerShdw blurRad="38100" dist="25400" dir="5400000" algn="ctr" rotWithShape="0">
                    <a:srgbClr val="6E747A">
                      <a:alpha val="43000"/>
                    </a:srgbClr>
                  </a:outerShdw>
                </a:effectLst>
              </a:rPr>
              <a:t>Atbalsts </a:t>
            </a:r>
            <a:r>
              <a:rPr lang="en-LV" dirty="0">
                <a:ln w="0"/>
                <a:solidFill>
                  <a:schemeClr val="accent1"/>
                </a:solidFill>
                <a:effectLst>
                  <a:outerShdw blurRad="38100" dist="25400" dir="5400000" algn="ctr" rotWithShape="0">
                    <a:srgbClr val="6E747A">
                      <a:alpha val="43000"/>
                    </a:srgbClr>
                  </a:outerShdw>
                </a:effectLst>
              </a:rPr>
              <a:t>pusaudžiem un </a:t>
            </a:r>
            <a:r>
              <a:rPr lang="lv-LV" dirty="0">
                <a:ln w="0"/>
                <a:solidFill>
                  <a:schemeClr val="accent1"/>
                </a:solidFill>
                <a:effectLst>
                  <a:outerShdw blurRad="38100" dist="25400" dir="5400000" algn="ctr" rotWithShape="0">
                    <a:srgbClr val="6E747A">
                      <a:alpha val="43000"/>
                    </a:srgbClr>
                  </a:outerShdw>
                </a:effectLst>
              </a:rPr>
              <a:t>viņu </a:t>
            </a:r>
            <a:r>
              <a:rPr lang="en-LV" dirty="0">
                <a:ln w="0"/>
                <a:solidFill>
                  <a:schemeClr val="accent1"/>
                </a:solidFill>
                <a:effectLst>
                  <a:outerShdw blurRad="38100" dist="25400" dir="5400000" algn="ctr" rotWithShape="0">
                    <a:srgbClr val="6E747A">
                      <a:alpha val="43000"/>
                    </a:srgbClr>
                  </a:outerShdw>
                </a:effectLst>
              </a:rPr>
              <a:t>ģimenēm</a:t>
            </a:r>
          </a:p>
        </p:txBody>
      </p:sp>
      <p:sp>
        <p:nvSpPr>
          <p:cNvPr id="7" name="Teardrop 6">
            <a:extLst>
              <a:ext uri="{FF2B5EF4-FFF2-40B4-BE49-F238E27FC236}">
                <a16:creationId xmlns:a16="http://schemas.microsoft.com/office/drawing/2014/main" id="{43846253-0EE9-6853-3ABB-7D647F72AB29}"/>
              </a:ext>
            </a:extLst>
          </p:cNvPr>
          <p:cNvSpPr/>
          <p:nvPr/>
        </p:nvSpPr>
        <p:spPr>
          <a:xfrm>
            <a:off x="1034321" y="2243338"/>
            <a:ext cx="2488368" cy="1837726"/>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a:t>
            </a:r>
            <a:r>
              <a:rPr lang="en-LV" dirty="0"/>
              <a:t>ndividuālais darbs</a:t>
            </a:r>
          </a:p>
        </p:txBody>
      </p:sp>
      <p:sp>
        <p:nvSpPr>
          <p:cNvPr id="8" name="Teardrop 7">
            <a:extLst>
              <a:ext uri="{FF2B5EF4-FFF2-40B4-BE49-F238E27FC236}">
                <a16:creationId xmlns:a16="http://schemas.microsoft.com/office/drawing/2014/main" id="{B1A5FB96-7478-EA05-ACF2-8BA7132E4157}"/>
              </a:ext>
            </a:extLst>
          </p:cNvPr>
          <p:cNvSpPr/>
          <p:nvPr/>
        </p:nvSpPr>
        <p:spPr>
          <a:xfrm>
            <a:off x="8233786" y="2099501"/>
            <a:ext cx="2294744" cy="1981563"/>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V</a:t>
            </a:r>
            <a:r>
              <a:rPr lang="en-LV" dirty="0"/>
              <a:t>ecāku iesaistīšana un  izgl</a:t>
            </a:r>
            <a:r>
              <a:rPr lang="lv-LV" dirty="0"/>
              <a:t>ī</a:t>
            </a:r>
            <a:r>
              <a:rPr lang="en-LV" dirty="0"/>
              <a:t>tošana</a:t>
            </a:r>
          </a:p>
        </p:txBody>
      </p:sp>
      <p:sp>
        <p:nvSpPr>
          <p:cNvPr id="10" name="Teardrop 9">
            <a:extLst>
              <a:ext uri="{FF2B5EF4-FFF2-40B4-BE49-F238E27FC236}">
                <a16:creationId xmlns:a16="http://schemas.microsoft.com/office/drawing/2014/main" id="{480FD6FE-E56D-057D-8830-6FBF9C17BE6D}"/>
              </a:ext>
            </a:extLst>
          </p:cNvPr>
          <p:cNvSpPr/>
          <p:nvPr/>
        </p:nvSpPr>
        <p:spPr>
          <a:xfrm>
            <a:off x="4920148" y="2099501"/>
            <a:ext cx="2294744" cy="1981563"/>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K</a:t>
            </a:r>
            <a:r>
              <a:rPr lang="en-LV" dirty="0"/>
              <a:t>omunikācijas uzlabošana</a:t>
            </a:r>
            <a:r>
              <a:rPr lang="lv-LV" dirty="0"/>
              <a:t> starp pusaudzi un skolotāju, pusaudzi un ģimeni</a:t>
            </a:r>
            <a:endParaRPr lang="en-LV" dirty="0"/>
          </a:p>
        </p:txBody>
      </p:sp>
      <p:sp>
        <p:nvSpPr>
          <p:cNvPr id="11" name="Left-right Arrow 10">
            <a:extLst>
              <a:ext uri="{FF2B5EF4-FFF2-40B4-BE49-F238E27FC236}">
                <a16:creationId xmlns:a16="http://schemas.microsoft.com/office/drawing/2014/main" id="{F029B096-F0B3-85C7-7455-428008B406C7}"/>
              </a:ext>
            </a:extLst>
          </p:cNvPr>
          <p:cNvSpPr/>
          <p:nvPr/>
        </p:nvSpPr>
        <p:spPr>
          <a:xfrm>
            <a:off x="2158584" y="4856813"/>
            <a:ext cx="7629993" cy="90435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LV" dirty="0"/>
              <a:t>sadarbība</a:t>
            </a:r>
          </a:p>
        </p:txBody>
      </p:sp>
      <p:pic>
        <p:nvPicPr>
          <p:cNvPr id="3" name="Picture 2">
            <a:extLst>
              <a:ext uri="{FF2B5EF4-FFF2-40B4-BE49-F238E27FC236}">
                <a16:creationId xmlns:a16="http://schemas.microsoft.com/office/drawing/2014/main" id="{3E1BE133-2A35-2160-3582-47F7AE48690C}"/>
              </a:ext>
            </a:extLst>
          </p:cNvPr>
          <p:cNvPicPr>
            <a:picLocks noChangeAspect="1"/>
          </p:cNvPicPr>
          <p:nvPr/>
        </p:nvPicPr>
        <p:blipFill>
          <a:blip r:embed="rId2"/>
          <a:stretch>
            <a:fillRect/>
          </a:stretch>
        </p:blipFill>
        <p:spPr>
          <a:xfrm>
            <a:off x="9513116" y="6184767"/>
            <a:ext cx="2537083" cy="553803"/>
          </a:xfrm>
          <a:prstGeom prst="rect">
            <a:avLst/>
          </a:prstGeom>
        </p:spPr>
      </p:pic>
    </p:spTree>
    <p:extLst>
      <p:ext uri="{BB962C8B-B14F-4D97-AF65-F5344CB8AC3E}">
        <p14:creationId xmlns:p14="http://schemas.microsoft.com/office/powerpoint/2010/main" val="11357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anim calcmode="lin" valueType="num">
                                      <p:cBhvr>
                                        <p:cTn id="21" dur="2000" fill="hold"/>
                                        <p:tgtEl>
                                          <p:spTgt spid="11"/>
                                        </p:tgtEl>
                                        <p:attrNameLst>
                                          <p:attrName>ppt_w</p:attrName>
                                        </p:attrNameLst>
                                      </p:cBhvr>
                                      <p:tavLst>
                                        <p:tav tm="0" fmla="#ppt_w*sin(2.5*pi*$)">
                                          <p:val>
                                            <p:fltVal val="0"/>
                                          </p:val>
                                        </p:tav>
                                        <p:tav tm="100000">
                                          <p:val>
                                            <p:fltVal val="1"/>
                                          </p:val>
                                        </p:tav>
                                      </p:tavLst>
                                    </p:anim>
                                    <p:anim calcmode="lin" valueType="num">
                                      <p:cBhvr>
                                        <p:cTn id="22" dur="2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62D39-58CC-17F7-F383-763323520B65}"/>
              </a:ext>
            </a:extLst>
          </p:cNvPr>
          <p:cNvSpPr>
            <a:spLocks noGrp="1"/>
          </p:cNvSpPr>
          <p:nvPr>
            <p:ph type="title"/>
          </p:nvPr>
        </p:nvSpPr>
        <p:spPr>
          <a:xfrm flipH="1">
            <a:off x="11353799" y="1289154"/>
            <a:ext cx="458449" cy="401534"/>
          </a:xfrm>
        </p:spPr>
        <p:txBody>
          <a:bodyPr>
            <a:normAutofit fontScale="90000"/>
          </a:bodyPr>
          <a:lstStyle/>
          <a:p>
            <a:endParaRPr lang="en-LV" dirty="0"/>
          </a:p>
        </p:txBody>
      </p:sp>
      <p:sp>
        <p:nvSpPr>
          <p:cNvPr id="3" name="Content Placeholder 2">
            <a:extLst>
              <a:ext uri="{FF2B5EF4-FFF2-40B4-BE49-F238E27FC236}">
                <a16:creationId xmlns:a16="http://schemas.microsoft.com/office/drawing/2014/main" id="{0416BD08-4CAE-2072-FDB9-2E890CEDEE9A}"/>
              </a:ext>
            </a:extLst>
          </p:cNvPr>
          <p:cNvSpPr>
            <a:spLocks noGrp="1"/>
          </p:cNvSpPr>
          <p:nvPr>
            <p:ph idx="1"/>
          </p:nvPr>
        </p:nvSpPr>
        <p:spPr/>
        <p:txBody>
          <a:bodyPr/>
          <a:lstStyle/>
          <a:p>
            <a:endParaRPr lang="en-LV" dirty="0"/>
          </a:p>
        </p:txBody>
      </p:sp>
      <p:sp useBgFill="1">
        <p:nvSpPr>
          <p:cNvPr id="4" name="!!BGRectangle">
            <a:extLst>
              <a:ext uri="{FF2B5EF4-FFF2-40B4-BE49-F238E27FC236}">
                <a16:creationId xmlns:a16="http://schemas.microsoft.com/office/drawing/2014/main" id="{CF824F15-890C-5049-AFCC-DDCAF39059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385BE50-DE10-9F71-C4EE-8E67D85ABF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picture containing outdoor, nature, dark, sunset&#10;&#10;Description automatically generated">
            <a:extLst>
              <a:ext uri="{FF2B5EF4-FFF2-40B4-BE49-F238E27FC236}">
                <a16:creationId xmlns:a16="http://schemas.microsoft.com/office/drawing/2014/main" id="{0811C4B8-3F18-B13E-81E9-5E57311EBF78}"/>
              </a:ext>
            </a:extLst>
          </p:cNvPr>
          <p:cNvPicPr>
            <a:picLocks noChangeAspect="1"/>
          </p:cNvPicPr>
          <p:nvPr/>
        </p:nvPicPr>
        <p:blipFill rotWithShape="1">
          <a:blip r:embed="rId2">
            <a:alphaModFix amt="50000"/>
            <a:extLst>
              <a:ext uri="{28A0092B-C50C-407E-A947-70E740481C1C}">
                <a14:useLocalDpi xmlns:a14="http://schemas.microsoft.com/office/drawing/2010/main" val="0"/>
              </a:ext>
            </a:extLst>
          </a:blip>
          <a:srcRect b="15730"/>
          <a:stretch/>
        </p:blipFill>
        <p:spPr>
          <a:xfrm>
            <a:off x="20" y="1"/>
            <a:ext cx="12191980" cy="6857999"/>
          </a:xfrm>
          <a:prstGeom prst="rect">
            <a:avLst/>
          </a:prstGeom>
        </p:spPr>
      </p:pic>
      <p:sp>
        <p:nvSpPr>
          <p:cNvPr id="7" name="Title 1">
            <a:extLst>
              <a:ext uri="{FF2B5EF4-FFF2-40B4-BE49-F238E27FC236}">
                <a16:creationId xmlns:a16="http://schemas.microsoft.com/office/drawing/2014/main" id="{49E150D7-2B44-2DF6-5FC4-47AC248D6FF5}"/>
              </a:ext>
            </a:extLst>
          </p:cNvPr>
          <p:cNvSpPr txBox="1">
            <a:spLocks/>
          </p:cNvSpPr>
          <p:nvPr/>
        </p:nvSpPr>
        <p:spPr>
          <a:xfrm>
            <a:off x="4387349" y="1200152"/>
            <a:ext cx="6897171" cy="4457696"/>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lv-LV" sz="8000" dirty="0">
                <a:solidFill>
                  <a:srgbClr val="FFFFFF"/>
                </a:solidFill>
              </a:rPr>
              <a:t>Pirmais pieredzes stāsts…vai Tu mani dzirdi?</a:t>
            </a:r>
            <a:endParaRPr lang="en-US" sz="8000" dirty="0">
              <a:solidFill>
                <a:srgbClr val="FFFFFF"/>
              </a:solidFill>
            </a:endParaRPr>
          </a:p>
        </p:txBody>
      </p:sp>
      <p:sp>
        <p:nvSpPr>
          <p:cNvPr id="8" name="Subtitle 2">
            <a:extLst>
              <a:ext uri="{FF2B5EF4-FFF2-40B4-BE49-F238E27FC236}">
                <a16:creationId xmlns:a16="http://schemas.microsoft.com/office/drawing/2014/main" id="{DAAB6253-3FBA-1F0E-1802-B6752AB88191}"/>
              </a:ext>
            </a:extLst>
          </p:cNvPr>
          <p:cNvSpPr txBox="1">
            <a:spLocks/>
          </p:cNvSpPr>
          <p:nvPr/>
        </p:nvSpPr>
        <p:spPr>
          <a:xfrm>
            <a:off x="849963" y="1200152"/>
            <a:ext cx="2816535" cy="4457696"/>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endParaRPr lang="en-US" dirty="0">
              <a:solidFill>
                <a:srgbClr val="FFFFFF"/>
              </a:solidFill>
            </a:endParaRPr>
          </a:p>
        </p:txBody>
      </p:sp>
      <p:sp>
        <p:nvSpPr>
          <p:cNvPr id="9" name="!!Line">
            <a:extLst>
              <a:ext uri="{FF2B5EF4-FFF2-40B4-BE49-F238E27FC236}">
                <a16:creationId xmlns:a16="http://schemas.microsoft.com/office/drawing/2014/main" id="{BBCAC539-A507-BB35-192F-18CB5419E9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6" y="2286000"/>
            <a:ext cx="27432" cy="228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8133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hought Bubble: Cloud 1">
            <a:extLst>
              <a:ext uri="{FF2B5EF4-FFF2-40B4-BE49-F238E27FC236}">
                <a16:creationId xmlns:a16="http://schemas.microsoft.com/office/drawing/2014/main" id="{CF1E9AF0-D280-A421-16F6-5CBC2EAC4125}"/>
              </a:ext>
            </a:extLst>
          </p:cNvPr>
          <p:cNvSpPr/>
          <p:nvPr/>
        </p:nvSpPr>
        <p:spPr>
          <a:xfrm>
            <a:off x="781050" y="2200275"/>
            <a:ext cx="2676525" cy="21336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a:t>Viņi pārbauda robežas</a:t>
            </a:r>
            <a:endParaRPr lang="en-US" dirty="0"/>
          </a:p>
        </p:txBody>
      </p:sp>
      <p:sp>
        <p:nvSpPr>
          <p:cNvPr id="5" name="Rectangle: Rounded Corners 2">
            <a:extLst>
              <a:ext uri="{FF2B5EF4-FFF2-40B4-BE49-F238E27FC236}">
                <a16:creationId xmlns:a16="http://schemas.microsoft.com/office/drawing/2014/main" id="{DF8C1565-0555-85A4-DBE6-4A9A389B7786}"/>
              </a:ext>
            </a:extLst>
          </p:cNvPr>
          <p:cNvSpPr/>
          <p:nvPr/>
        </p:nvSpPr>
        <p:spPr>
          <a:xfrm>
            <a:off x="3086100" y="342900"/>
            <a:ext cx="5581650" cy="1238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400" dirty="0"/>
              <a:t>Mīti par pusaudžiem</a:t>
            </a:r>
            <a:endParaRPr lang="ru-RU" sz="2400" dirty="0"/>
          </a:p>
          <a:p>
            <a:pPr algn="ctr"/>
            <a:r>
              <a:rPr lang="ru-RU" dirty="0"/>
              <a:t> </a:t>
            </a:r>
          </a:p>
          <a:p>
            <a:pPr algn="ctr"/>
            <a:r>
              <a:rPr lang="ru-RU" dirty="0"/>
              <a:t>(</a:t>
            </a:r>
            <a:r>
              <a:rPr lang="lv-LV" dirty="0"/>
              <a:t>kas noved līdz cīņai</a:t>
            </a:r>
            <a:r>
              <a:rPr lang="ru-RU" dirty="0"/>
              <a:t>)</a:t>
            </a:r>
            <a:endParaRPr lang="en-US" dirty="0"/>
          </a:p>
        </p:txBody>
      </p:sp>
      <p:sp>
        <p:nvSpPr>
          <p:cNvPr id="6" name="Thought Bubble: Cloud 3">
            <a:extLst>
              <a:ext uri="{FF2B5EF4-FFF2-40B4-BE49-F238E27FC236}">
                <a16:creationId xmlns:a16="http://schemas.microsoft.com/office/drawing/2014/main" id="{DC6EB4A1-8023-F510-DF31-9325FA9C5693}"/>
              </a:ext>
            </a:extLst>
          </p:cNvPr>
          <p:cNvSpPr/>
          <p:nvPr/>
        </p:nvSpPr>
        <p:spPr>
          <a:xfrm>
            <a:off x="8801100" y="1990725"/>
            <a:ext cx="2514600" cy="234315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a:t>Šīs izmaiņas uz visu mūžu.</a:t>
            </a:r>
            <a:endParaRPr lang="en-US" dirty="0"/>
          </a:p>
        </p:txBody>
      </p:sp>
      <p:sp>
        <p:nvSpPr>
          <p:cNvPr id="7" name="Thought Bubble: Cloud 4">
            <a:extLst>
              <a:ext uri="{FF2B5EF4-FFF2-40B4-BE49-F238E27FC236}">
                <a16:creationId xmlns:a16="http://schemas.microsoft.com/office/drawing/2014/main" id="{0CC0B6F6-CA28-11DD-25E9-02B064AD2C1B}"/>
              </a:ext>
            </a:extLst>
          </p:cNvPr>
          <p:cNvSpPr/>
          <p:nvPr/>
        </p:nvSpPr>
        <p:spPr>
          <a:xfrm>
            <a:off x="4848225" y="1971675"/>
            <a:ext cx="2809875" cy="26289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a:t>Viņi nav gatavi sadarboties</a:t>
            </a:r>
            <a:endParaRPr lang="en-US" dirty="0"/>
          </a:p>
        </p:txBody>
      </p:sp>
      <p:sp>
        <p:nvSpPr>
          <p:cNvPr id="8" name="Thought Bubble: Cloud 5">
            <a:extLst>
              <a:ext uri="{FF2B5EF4-FFF2-40B4-BE49-F238E27FC236}">
                <a16:creationId xmlns:a16="http://schemas.microsoft.com/office/drawing/2014/main" id="{C84865DB-6388-5CF2-545E-01FBA1C60946}"/>
              </a:ext>
            </a:extLst>
          </p:cNvPr>
          <p:cNvSpPr/>
          <p:nvPr/>
        </p:nvSpPr>
        <p:spPr>
          <a:xfrm>
            <a:off x="2657475" y="4195762"/>
            <a:ext cx="2600325" cy="204787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a:t>Viņi ignorē pienākumus</a:t>
            </a:r>
            <a:endParaRPr lang="en-US" dirty="0"/>
          </a:p>
        </p:txBody>
      </p:sp>
      <p:sp>
        <p:nvSpPr>
          <p:cNvPr id="9" name="Thought Bubble: Cloud 6">
            <a:extLst>
              <a:ext uri="{FF2B5EF4-FFF2-40B4-BE49-F238E27FC236}">
                <a16:creationId xmlns:a16="http://schemas.microsoft.com/office/drawing/2014/main" id="{BD10309F-F075-F800-EE94-DC08B4344688}"/>
              </a:ext>
            </a:extLst>
          </p:cNvPr>
          <p:cNvSpPr/>
          <p:nvPr/>
        </p:nvSpPr>
        <p:spPr>
          <a:xfrm>
            <a:off x="6810375" y="4333875"/>
            <a:ext cx="2514600" cy="185737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a:t>Viņi ir egoisti</a:t>
            </a:r>
            <a:endParaRPr lang="en-US" dirty="0"/>
          </a:p>
        </p:txBody>
      </p:sp>
      <p:sp>
        <p:nvSpPr>
          <p:cNvPr id="10" name="Oval 9">
            <a:extLst>
              <a:ext uri="{FF2B5EF4-FFF2-40B4-BE49-F238E27FC236}">
                <a16:creationId xmlns:a16="http://schemas.microsoft.com/office/drawing/2014/main" id="{934DAA32-FAEC-FC5E-C186-F409026A5D7A}"/>
              </a:ext>
            </a:extLst>
          </p:cNvPr>
          <p:cNvSpPr/>
          <p:nvPr/>
        </p:nvSpPr>
        <p:spPr>
          <a:xfrm>
            <a:off x="599996" y="1724819"/>
            <a:ext cx="2447925" cy="2352675"/>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lv-LV" dirty="0"/>
              <a:t>Viņi noliek savas robežas</a:t>
            </a:r>
            <a:endParaRPr lang="en-US" dirty="0"/>
          </a:p>
        </p:txBody>
      </p:sp>
      <p:sp>
        <p:nvSpPr>
          <p:cNvPr id="11" name="Oval 10">
            <a:extLst>
              <a:ext uri="{FF2B5EF4-FFF2-40B4-BE49-F238E27FC236}">
                <a16:creationId xmlns:a16="http://schemas.microsoft.com/office/drawing/2014/main" id="{B0B18B3E-27FF-3D46-F284-7EDF325DD365}"/>
              </a:ext>
            </a:extLst>
          </p:cNvPr>
          <p:cNvSpPr/>
          <p:nvPr/>
        </p:nvSpPr>
        <p:spPr>
          <a:xfrm>
            <a:off x="4771945" y="2207419"/>
            <a:ext cx="2257423" cy="2008187"/>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lv-LV" dirty="0"/>
              <a:t>Viņi sadarbojas, kad jūt, ka esat viņu pusē</a:t>
            </a:r>
            <a:endParaRPr lang="en-US" dirty="0"/>
          </a:p>
        </p:txBody>
      </p:sp>
      <p:sp>
        <p:nvSpPr>
          <p:cNvPr id="12" name="Oval 11">
            <a:extLst>
              <a:ext uri="{FF2B5EF4-FFF2-40B4-BE49-F238E27FC236}">
                <a16:creationId xmlns:a16="http://schemas.microsoft.com/office/drawing/2014/main" id="{E84D8789-DD6D-968B-077E-01F42E2B1E86}"/>
              </a:ext>
            </a:extLst>
          </p:cNvPr>
          <p:cNvSpPr/>
          <p:nvPr/>
        </p:nvSpPr>
        <p:spPr>
          <a:xfrm>
            <a:off x="2639140" y="4442566"/>
            <a:ext cx="1905476" cy="167163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lv-LV" dirty="0"/>
              <a:t>Viņi meklē paškontroli</a:t>
            </a:r>
            <a:endParaRPr lang="en-US" dirty="0"/>
          </a:p>
        </p:txBody>
      </p:sp>
      <p:sp>
        <p:nvSpPr>
          <p:cNvPr id="13" name="Oval 12">
            <a:extLst>
              <a:ext uri="{FF2B5EF4-FFF2-40B4-BE49-F238E27FC236}">
                <a16:creationId xmlns:a16="http://schemas.microsoft.com/office/drawing/2014/main" id="{0307ACC5-7AA6-7E17-CDDF-A7CFA5792EFD}"/>
              </a:ext>
            </a:extLst>
          </p:cNvPr>
          <p:cNvSpPr/>
          <p:nvPr/>
        </p:nvSpPr>
        <p:spPr>
          <a:xfrm>
            <a:off x="7140893" y="4489846"/>
            <a:ext cx="2177415" cy="1685131"/>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lv-LV" dirty="0"/>
              <a:t>Viņiem ir grūti ar mums </a:t>
            </a:r>
            <a:endParaRPr lang="en-US" dirty="0"/>
          </a:p>
        </p:txBody>
      </p:sp>
      <p:sp>
        <p:nvSpPr>
          <p:cNvPr id="14" name="Oval 13">
            <a:extLst>
              <a:ext uri="{FF2B5EF4-FFF2-40B4-BE49-F238E27FC236}">
                <a16:creationId xmlns:a16="http://schemas.microsoft.com/office/drawing/2014/main" id="{7F2C59C2-805F-20C0-9059-6A7992C809FE}"/>
              </a:ext>
            </a:extLst>
          </p:cNvPr>
          <p:cNvSpPr/>
          <p:nvPr/>
        </p:nvSpPr>
        <p:spPr>
          <a:xfrm>
            <a:off x="8972551" y="1922360"/>
            <a:ext cx="2266949" cy="2008186"/>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lv-LV" dirty="0"/>
              <a:t>Viņi mainās</a:t>
            </a:r>
            <a:endParaRPr lang="en-US" dirty="0"/>
          </a:p>
        </p:txBody>
      </p:sp>
      <p:pic>
        <p:nvPicPr>
          <p:cNvPr id="2" name="Picture 1">
            <a:extLst>
              <a:ext uri="{FF2B5EF4-FFF2-40B4-BE49-F238E27FC236}">
                <a16:creationId xmlns:a16="http://schemas.microsoft.com/office/drawing/2014/main" id="{F75751AF-A6E3-8446-682C-16FBAAB7F196}"/>
              </a:ext>
            </a:extLst>
          </p:cNvPr>
          <p:cNvPicPr>
            <a:picLocks noChangeAspect="1"/>
          </p:cNvPicPr>
          <p:nvPr/>
        </p:nvPicPr>
        <p:blipFill>
          <a:blip r:embed="rId2"/>
          <a:stretch>
            <a:fillRect/>
          </a:stretch>
        </p:blipFill>
        <p:spPr>
          <a:xfrm>
            <a:off x="9324975" y="6191250"/>
            <a:ext cx="2682472" cy="585267"/>
          </a:xfrm>
          <a:prstGeom prst="rect">
            <a:avLst/>
          </a:prstGeom>
        </p:spPr>
      </p:pic>
    </p:spTree>
    <p:extLst>
      <p:ext uri="{BB962C8B-B14F-4D97-AF65-F5344CB8AC3E}">
        <p14:creationId xmlns:p14="http://schemas.microsoft.com/office/powerpoint/2010/main" val="282740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anim calcmode="lin" valueType="num">
                                      <p:cBhvr>
                                        <p:cTn id="36" dur="2000" fill="hold"/>
                                        <p:tgtEl>
                                          <p:spTgt spid="14"/>
                                        </p:tgtEl>
                                        <p:attrNameLst>
                                          <p:attrName>ppt_w</p:attrName>
                                        </p:attrNameLst>
                                      </p:cBhvr>
                                      <p:tavLst>
                                        <p:tav tm="0" fmla="#ppt_w*sin(2.5*pi*$)">
                                          <p:val>
                                            <p:fltVal val="0"/>
                                          </p:val>
                                        </p:tav>
                                        <p:tav tm="100000">
                                          <p:val>
                                            <p:fltVal val="1"/>
                                          </p:val>
                                        </p:tav>
                                      </p:tavLst>
                                    </p:anim>
                                    <p:anim calcmode="lin" valueType="num">
                                      <p:cBhvr>
                                        <p:cTn id="37" dur="2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xit" presetSubtype="32" fill="hold" grpId="0" nodeType="clickEffect">
                                  <p:stCondLst>
                                    <p:cond delay="0"/>
                                  </p:stCondLst>
                                  <p:childTnLst>
                                    <p:anim calcmode="lin" valueType="num">
                                      <p:cBhvr>
                                        <p:cTn id="41" dur="500"/>
                                        <p:tgtEl>
                                          <p:spTgt spid="5"/>
                                        </p:tgtEl>
                                        <p:attrNameLst>
                                          <p:attrName>ppt_w</p:attrName>
                                        </p:attrNameLst>
                                      </p:cBhvr>
                                      <p:tavLst>
                                        <p:tav tm="0">
                                          <p:val>
                                            <p:strVal val="ppt_w"/>
                                          </p:val>
                                        </p:tav>
                                        <p:tav tm="100000">
                                          <p:val>
                                            <p:fltVal val="0"/>
                                          </p:val>
                                        </p:tav>
                                      </p:tavLst>
                                    </p:anim>
                                    <p:anim calcmode="lin" valueType="num">
                                      <p:cBhvr>
                                        <p:cTn id="42" dur="500"/>
                                        <p:tgtEl>
                                          <p:spTgt spid="5"/>
                                        </p:tgtEl>
                                        <p:attrNameLst>
                                          <p:attrName>ppt_h</p:attrName>
                                        </p:attrNameLst>
                                      </p:cBhvr>
                                      <p:tavLst>
                                        <p:tav tm="0">
                                          <p:val>
                                            <p:strVal val="ppt_h"/>
                                          </p:val>
                                        </p:tav>
                                        <p:tav tm="100000">
                                          <p:val>
                                            <p:fltVal val="0"/>
                                          </p:val>
                                        </p:tav>
                                      </p:tavLst>
                                    </p:anim>
                                    <p:animEffect transition="out" filter="fade">
                                      <p:cBhvr>
                                        <p:cTn id="43" dur="500"/>
                                        <p:tgtEl>
                                          <p:spTgt spid="5"/>
                                        </p:tgtEl>
                                      </p:cBhvr>
                                    </p:animEffect>
                                    <p:set>
                                      <p:cBhvr>
                                        <p:cTn id="44"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2"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1524000" y="0"/>
            <a:ext cx="9144000" cy="6858000"/>
          </a:xfrm>
          <a:prstGeom prst="rect">
            <a:avLst/>
          </a:prstGeom>
          <a:noFill/>
          <a:ln w="9525">
            <a:noFill/>
            <a:miter lim="800000"/>
            <a:headEnd/>
            <a:tailEnd/>
          </a:ln>
          <a:effectLst/>
        </p:spPr>
      </p:pic>
    </p:spTree>
    <p:extLst>
      <p:ext uri="{BB962C8B-B14F-4D97-AF65-F5344CB8AC3E}">
        <p14:creationId xmlns:p14="http://schemas.microsoft.com/office/powerpoint/2010/main" val="2756876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E097E9-70E1-473C-ACA1-76745FACD87D}"/>
              </a:ext>
            </a:extLst>
          </p:cNvPr>
          <p:cNvSpPr/>
          <p:nvPr/>
        </p:nvSpPr>
        <p:spPr>
          <a:xfrm>
            <a:off x="1457739" y="516835"/>
            <a:ext cx="9303026" cy="5016758"/>
          </a:xfrm>
          <a:prstGeom prst="rect">
            <a:avLst/>
          </a:prstGeom>
        </p:spPr>
        <p:txBody>
          <a:bodyPr wrap="square">
            <a:spAutoFit/>
          </a:bodyPr>
          <a:lstStyle/>
          <a:p>
            <a:endParaRPr lang="lv-LV" sz="4000" i="1" dirty="0"/>
          </a:p>
          <a:p>
            <a:pPr algn="just"/>
            <a:r>
              <a:rPr lang="lv-LV" sz="4000" i="1" dirty="0"/>
              <a:t>Sens indiāņu stāsts vēsta, ka katrā cilvēkā mīt divi vilki. Baltais Vilks un Melnais Vilks. Tie mūžīgi cīnās uz dzīvību un nāvi. Baltais Vilks ir Tava mīlestība, dzīvesprieks, drosme, laipnība, līdzjūtība. Melnais Vilks ir Tavas dusmas, nīgrums, vienaldzība, bailes, skaudība. Kurš vilks uzvarēs?</a:t>
            </a:r>
            <a:endParaRPr lang="en-US" sz="4000" dirty="0"/>
          </a:p>
        </p:txBody>
      </p:sp>
      <p:pic>
        <p:nvPicPr>
          <p:cNvPr id="2" name="Picture 1">
            <a:extLst>
              <a:ext uri="{FF2B5EF4-FFF2-40B4-BE49-F238E27FC236}">
                <a16:creationId xmlns:a16="http://schemas.microsoft.com/office/drawing/2014/main" id="{7EEDE4AB-C692-83A6-30C5-BB4EC0598BA6}"/>
              </a:ext>
            </a:extLst>
          </p:cNvPr>
          <p:cNvPicPr>
            <a:picLocks noChangeAspect="1"/>
          </p:cNvPicPr>
          <p:nvPr/>
        </p:nvPicPr>
        <p:blipFill>
          <a:blip r:embed="rId2"/>
          <a:stretch>
            <a:fillRect/>
          </a:stretch>
        </p:blipFill>
        <p:spPr>
          <a:xfrm>
            <a:off x="9529483" y="6072521"/>
            <a:ext cx="2462564" cy="537287"/>
          </a:xfrm>
          <a:prstGeom prst="rect">
            <a:avLst/>
          </a:prstGeom>
        </p:spPr>
      </p:pic>
    </p:spTree>
    <p:extLst>
      <p:ext uri="{BB962C8B-B14F-4D97-AF65-F5344CB8AC3E}">
        <p14:creationId xmlns:p14="http://schemas.microsoft.com/office/powerpoint/2010/main" val="638612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atura vietturis 2">
            <a:extLst>
              <a:ext uri="{FF2B5EF4-FFF2-40B4-BE49-F238E27FC236}">
                <a16:creationId xmlns:a16="http://schemas.microsoft.com/office/drawing/2014/main" id="{AD6F30BE-9DAF-D9FB-4C07-A5814C359896}"/>
              </a:ext>
            </a:extLst>
          </p:cNvPr>
          <p:cNvSpPr>
            <a:spLocks noGrp="1"/>
          </p:cNvSpPr>
          <p:nvPr>
            <p:ph idx="1"/>
          </p:nvPr>
        </p:nvSpPr>
        <p:spPr/>
        <p:txBody>
          <a:bodyPr>
            <a:normAutofit fontScale="92500" lnSpcReduction="20000"/>
          </a:bodyPr>
          <a:lstStyle/>
          <a:p>
            <a:pPr rtl="0">
              <a:spcBef>
                <a:spcPts val="0"/>
              </a:spcBef>
              <a:spcAft>
                <a:spcPts val="0"/>
              </a:spcAft>
            </a:pPr>
            <a:r>
              <a:rPr lang="lv-LV" sz="1800" b="1" i="0" u="none" strike="noStrike" dirty="0">
                <a:solidFill>
                  <a:srgbClr val="3A6367"/>
                </a:solidFill>
                <a:effectLst/>
                <a:latin typeface="Tahoma" panose="020B0604030504040204" pitchFamily="34" charset="0"/>
              </a:rPr>
              <a:t>AR SEVI (identitāte, ķermenis)</a:t>
            </a:r>
          </a:p>
          <a:p>
            <a:pPr marL="0" indent="0" rtl="0">
              <a:spcBef>
                <a:spcPts val="0"/>
              </a:spcBef>
              <a:spcAft>
                <a:spcPts val="0"/>
              </a:spcAft>
              <a:buNone/>
            </a:pPr>
            <a:r>
              <a:rPr lang="lv-LV" sz="1800" b="1" i="0" u="none" strike="noStrike" dirty="0">
                <a:solidFill>
                  <a:srgbClr val="3A6367"/>
                </a:solidFill>
                <a:effectLst/>
                <a:latin typeface="Tahoma" panose="020B0604030504040204" pitchFamily="34" charset="0"/>
              </a:rPr>
              <a:t> </a:t>
            </a:r>
          </a:p>
          <a:p>
            <a:pPr rtl="0">
              <a:spcBef>
                <a:spcPts val="0"/>
              </a:spcBef>
              <a:spcAft>
                <a:spcPts val="0"/>
              </a:spcAft>
            </a:pPr>
            <a:r>
              <a:rPr lang="lv-LV" sz="1800" b="1" i="0" u="none" strike="noStrike" dirty="0">
                <a:solidFill>
                  <a:srgbClr val="3A6367"/>
                </a:solidFill>
                <a:effectLst/>
                <a:latin typeface="Tahoma" panose="020B0604030504040204" pitchFamily="34" charset="0"/>
              </a:rPr>
              <a:t>AR VIENAUDŽIEM</a:t>
            </a:r>
          </a:p>
          <a:p>
            <a:pPr rtl="0">
              <a:spcBef>
                <a:spcPts val="0"/>
              </a:spcBef>
              <a:spcAft>
                <a:spcPts val="0"/>
              </a:spcAft>
            </a:pPr>
            <a:endParaRPr lang="lv-LV" sz="1800" b="1" dirty="0">
              <a:solidFill>
                <a:srgbClr val="3A6367"/>
              </a:solidFill>
              <a:latin typeface="Tahoma" panose="020B0604030504040204" pitchFamily="34" charset="0"/>
            </a:endParaRPr>
          </a:p>
          <a:p>
            <a:pPr rtl="0">
              <a:spcBef>
                <a:spcPts val="0"/>
              </a:spcBef>
              <a:spcAft>
                <a:spcPts val="0"/>
              </a:spcAft>
            </a:pPr>
            <a:r>
              <a:rPr lang="lv-LV" sz="1800" b="1" i="0" u="none" strike="noStrike" dirty="0">
                <a:solidFill>
                  <a:srgbClr val="3A6367"/>
                </a:solidFill>
                <a:effectLst/>
                <a:latin typeface="Tahoma" panose="020B0604030504040204" pitchFamily="34" charset="0"/>
              </a:rPr>
              <a:t>AR VECĀKIEM</a:t>
            </a:r>
          </a:p>
          <a:p>
            <a:pPr rtl="0">
              <a:spcBef>
                <a:spcPts val="0"/>
              </a:spcBef>
              <a:spcAft>
                <a:spcPts val="0"/>
              </a:spcAft>
            </a:pPr>
            <a:endParaRPr lang="lv-LV" sz="1800" b="1" dirty="0">
              <a:solidFill>
                <a:srgbClr val="3A6367"/>
              </a:solidFill>
              <a:latin typeface="Tahoma" panose="020B0604030504040204" pitchFamily="34" charset="0"/>
            </a:endParaRPr>
          </a:p>
          <a:p>
            <a:pPr rtl="0">
              <a:spcBef>
                <a:spcPts val="0"/>
              </a:spcBef>
              <a:spcAft>
                <a:spcPts val="0"/>
              </a:spcAft>
            </a:pPr>
            <a:r>
              <a:rPr lang="lv-LV" sz="1800" b="1" i="0" u="none" strike="noStrike" dirty="0">
                <a:solidFill>
                  <a:srgbClr val="3A6367"/>
                </a:solidFill>
                <a:effectLst/>
                <a:latin typeface="Tahoma" panose="020B0604030504040204" pitchFamily="34" charset="0"/>
              </a:rPr>
              <a:t>VIRTUĀLĀS ATTIECĪBAS</a:t>
            </a:r>
          </a:p>
          <a:p>
            <a:pPr rtl="0">
              <a:spcBef>
                <a:spcPts val="0"/>
              </a:spcBef>
              <a:spcAft>
                <a:spcPts val="0"/>
              </a:spcAft>
            </a:pPr>
            <a:endParaRPr lang="lv-LV" sz="1800" b="1" dirty="0">
              <a:solidFill>
                <a:srgbClr val="3A6367"/>
              </a:solidFill>
              <a:latin typeface="Tahoma" panose="020B0604030504040204" pitchFamily="34" charset="0"/>
            </a:endParaRPr>
          </a:p>
          <a:p>
            <a:pPr rtl="0">
              <a:spcBef>
                <a:spcPts val="0"/>
              </a:spcBef>
              <a:spcAft>
                <a:spcPts val="0"/>
              </a:spcAft>
            </a:pPr>
            <a:endParaRPr lang="lv-LV" sz="1800" b="1" dirty="0">
              <a:solidFill>
                <a:srgbClr val="3A6367"/>
              </a:solidFill>
              <a:effectLst/>
              <a:latin typeface="Tahoma" panose="020B0604030504040204" pitchFamily="34" charset="0"/>
            </a:endParaRPr>
          </a:p>
          <a:p>
            <a:pPr marL="0" indent="0" rtl="0">
              <a:spcBef>
                <a:spcPts val="0"/>
              </a:spcBef>
              <a:spcAft>
                <a:spcPts val="0"/>
              </a:spcAft>
              <a:buNone/>
            </a:pPr>
            <a:r>
              <a:rPr lang="lv-LV" sz="1800" b="1" dirty="0">
                <a:solidFill>
                  <a:srgbClr val="3A6367"/>
                </a:solidFill>
                <a:latin typeface="Tahoma" panose="020B0604030504040204" pitchFamily="34" charset="0"/>
              </a:rPr>
              <a:t>			</a:t>
            </a:r>
            <a:r>
              <a:rPr lang="lv-LV" sz="3200" b="1" dirty="0">
                <a:solidFill>
                  <a:srgbClr val="3A6367"/>
                </a:solidFill>
                <a:latin typeface="Tahoma" panose="020B0604030504040204" pitchFamily="34" charset="0"/>
              </a:rPr>
              <a:t>Kas ir skolotājs pusaudža dzīvē?</a:t>
            </a:r>
          </a:p>
          <a:p>
            <a:pPr marL="0" indent="0" rtl="0">
              <a:spcBef>
                <a:spcPts val="0"/>
              </a:spcBef>
              <a:spcAft>
                <a:spcPts val="0"/>
              </a:spcAft>
              <a:buNone/>
            </a:pPr>
            <a:endParaRPr lang="lv-LV" sz="3200" b="1" dirty="0">
              <a:solidFill>
                <a:srgbClr val="3A6367"/>
              </a:solidFill>
              <a:effectLst/>
              <a:latin typeface="Tahoma" panose="020B0604030504040204" pitchFamily="34" charset="0"/>
            </a:endParaRPr>
          </a:p>
          <a:p>
            <a:pPr marL="0" indent="0" rtl="0">
              <a:spcBef>
                <a:spcPts val="0"/>
              </a:spcBef>
              <a:spcAft>
                <a:spcPts val="0"/>
              </a:spcAft>
              <a:buNone/>
            </a:pPr>
            <a:r>
              <a:rPr lang="lv-LV" sz="3200" b="1" dirty="0">
                <a:solidFill>
                  <a:srgbClr val="3A6367"/>
                </a:solidFill>
                <a:effectLst/>
                <a:latin typeface="Tahoma" panose="020B0604030504040204" pitchFamily="34" charset="0"/>
              </a:rPr>
              <a:t>Kas i</a:t>
            </a:r>
            <a:r>
              <a:rPr lang="lv-LV" sz="3200" b="1" dirty="0">
                <a:solidFill>
                  <a:srgbClr val="3A6367"/>
                </a:solidFill>
                <a:latin typeface="Tahoma" panose="020B0604030504040204" pitchFamily="34" charset="0"/>
              </a:rPr>
              <a:t>r skola pusaudža dzīvē?</a:t>
            </a:r>
          </a:p>
          <a:p>
            <a:pPr marL="0" indent="0" rtl="0">
              <a:spcBef>
                <a:spcPts val="0"/>
              </a:spcBef>
              <a:spcAft>
                <a:spcPts val="0"/>
              </a:spcAft>
              <a:buNone/>
            </a:pPr>
            <a:endParaRPr lang="lv-LV" sz="3200" b="1" dirty="0">
              <a:solidFill>
                <a:srgbClr val="3A6367"/>
              </a:solidFill>
              <a:latin typeface="Tahoma" panose="020B0604030504040204" pitchFamily="34" charset="0"/>
            </a:endParaRPr>
          </a:p>
          <a:p>
            <a:pPr marL="0" indent="0" algn="r" rtl="0">
              <a:spcBef>
                <a:spcPts val="0"/>
              </a:spcBef>
              <a:spcAft>
                <a:spcPts val="0"/>
              </a:spcAft>
              <a:buNone/>
            </a:pPr>
            <a:r>
              <a:rPr lang="lv-LV" sz="3200" b="1" dirty="0">
                <a:solidFill>
                  <a:srgbClr val="3A6367"/>
                </a:solidFill>
                <a:latin typeface="Tahoma" panose="020B0604030504040204" pitchFamily="34" charset="0"/>
              </a:rPr>
              <a:t>Kas ir atzīmes un sasniegumi pusaudža dzīvē?</a:t>
            </a:r>
          </a:p>
          <a:p>
            <a:pPr marL="0" indent="0" rtl="0">
              <a:spcBef>
                <a:spcPts val="0"/>
              </a:spcBef>
              <a:spcAft>
                <a:spcPts val="0"/>
              </a:spcAft>
              <a:buNone/>
            </a:pPr>
            <a:endParaRPr lang="lv-LV" sz="3200" b="1" dirty="0">
              <a:solidFill>
                <a:srgbClr val="3A6367"/>
              </a:solidFill>
              <a:effectLst/>
              <a:latin typeface="Tahoma" panose="020B0604030504040204" pitchFamily="34" charset="0"/>
            </a:endParaRPr>
          </a:p>
          <a:p>
            <a:pPr marL="0" indent="0" algn="just" rtl="0">
              <a:spcBef>
                <a:spcPts val="0"/>
              </a:spcBef>
              <a:spcAft>
                <a:spcPts val="0"/>
              </a:spcAft>
              <a:buNone/>
            </a:pPr>
            <a:r>
              <a:rPr lang="lv-LV" sz="3200" b="1" dirty="0">
                <a:solidFill>
                  <a:srgbClr val="FF0000"/>
                </a:solidFill>
                <a:latin typeface="Tahoma" panose="020B0604030504040204" pitchFamily="34" charset="0"/>
              </a:rPr>
              <a:t>Un, ja pusaudzis piedzīvo trauksmi, depresiju vai atkarības?</a:t>
            </a:r>
            <a:endParaRPr lang="lv-LV" sz="3200" b="0" dirty="0">
              <a:solidFill>
                <a:srgbClr val="FF0000"/>
              </a:solidFill>
              <a:effectLst/>
            </a:endParaRPr>
          </a:p>
        </p:txBody>
      </p:sp>
      <p:sp>
        <p:nvSpPr>
          <p:cNvPr id="9" name="Virsraksts 8">
            <a:extLst>
              <a:ext uri="{FF2B5EF4-FFF2-40B4-BE49-F238E27FC236}">
                <a16:creationId xmlns:a16="http://schemas.microsoft.com/office/drawing/2014/main" id="{76F986E7-F8E6-4F9B-8B17-491F48F7A982}"/>
              </a:ext>
            </a:extLst>
          </p:cNvPr>
          <p:cNvSpPr>
            <a:spLocks noGrp="1"/>
          </p:cNvSpPr>
          <p:nvPr>
            <p:ph type="title"/>
          </p:nvPr>
        </p:nvSpPr>
        <p:spPr/>
        <p:txBody>
          <a:bodyPr>
            <a:normAutofit/>
          </a:bodyPr>
          <a:lstStyle/>
          <a:p>
            <a:pPr algn="just"/>
            <a:r>
              <a:rPr lang="lv-LV" sz="4400" b="1" i="0" u="none" strike="noStrike" dirty="0">
                <a:solidFill>
                  <a:srgbClr val="3A6367"/>
                </a:solidFill>
                <a:effectLst/>
                <a:latin typeface="Tahoma" panose="020B0604030504040204" pitchFamily="34" charset="0"/>
              </a:rPr>
              <a:t>PUSAUDŽU PĀRMAIŅAS IETEKMĒ ATTIECĪBAS </a:t>
            </a:r>
            <a:endParaRPr lang="lv-LV" dirty="0"/>
          </a:p>
        </p:txBody>
      </p:sp>
      <p:pic>
        <p:nvPicPr>
          <p:cNvPr id="2" name="Picture 1">
            <a:extLst>
              <a:ext uri="{FF2B5EF4-FFF2-40B4-BE49-F238E27FC236}">
                <a16:creationId xmlns:a16="http://schemas.microsoft.com/office/drawing/2014/main" id="{7056307B-531C-FC8B-D679-2849139D9ECD}"/>
              </a:ext>
            </a:extLst>
          </p:cNvPr>
          <p:cNvPicPr>
            <a:picLocks noChangeAspect="1"/>
          </p:cNvPicPr>
          <p:nvPr/>
        </p:nvPicPr>
        <p:blipFill>
          <a:blip r:embed="rId2"/>
          <a:stretch>
            <a:fillRect/>
          </a:stretch>
        </p:blipFill>
        <p:spPr>
          <a:xfrm>
            <a:off x="9309986" y="6200241"/>
            <a:ext cx="2682472" cy="585267"/>
          </a:xfrm>
          <a:prstGeom prst="rect">
            <a:avLst/>
          </a:prstGeom>
        </p:spPr>
      </p:pic>
    </p:spTree>
    <p:extLst>
      <p:ext uri="{BB962C8B-B14F-4D97-AF65-F5344CB8AC3E}">
        <p14:creationId xmlns:p14="http://schemas.microsoft.com/office/powerpoint/2010/main" val="1212078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EA905-2819-CDD4-4582-A609F21A19E5}"/>
              </a:ext>
            </a:extLst>
          </p:cNvPr>
          <p:cNvSpPr>
            <a:spLocks noGrp="1"/>
          </p:cNvSpPr>
          <p:nvPr>
            <p:ph type="title"/>
          </p:nvPr>
        </p:nvSpPr>
        <p:spPr>
          <a:xfrm>
            <a:off x="838200" y="369995"/>
            <a:ext cx="10515600" cy="1325563"/>
          </a:xfrm>
        </p:spPr>
        <p:txBody>
          <a:bodyPr>
            <a:normAutofit fontScale="90000"/>
          </a:bodyPr>
          <a:lstStyle/>
          <a:p>
            <a:r>
              <a:rPr lang="en-LV" dirty="0"/>
              <a:t>             </a:t>
            </a:r>
            <a:br>
              <a:rPr lang="en-LV" dirty="0"/>
            </a:br>
            <a:r>
              <a:rPr lang="en-LV" dirty="0"/>
              <a:t>                       </a:t>
            </a:r>
            <a:r>
              <a:rPr lang="en-LV" b="1" dirty="0">
                <a:ln w="22225">
                  <a:solidFill>
                    <a:schemeClr val="accent2"/>
                  </a:solidFill>
                  <a:prstDash val="solid"/>
                </a:ln>
                <a:solidFill>
                  <a:schemeClr val="accent2">
                    <a:lumMod val="40000"/>
                    <a:lumOff val="60000"/>
                  </a:schemeClr>
                </a:solidFill>
              </a:rPr>
              <a:t>Mūsu dienu tendences</a:t>
            </a:r>
            <a:br>
              <a:rPr lang="en-LV"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br>
            <a:endParaRPr lang="en-LV" dirty="0"/>
          </a:p>
        </p:txBody>
      </p:sp>
      <p:sp>
        <p:nvSpPr>
          <p:cNvPr id="4" name="Rectangle 3">
            <a:extLst>
              <a:ext uri="{FF2B5EF4-FFF2-40B4-BE49-F238E27FC236}">
                <a16:creationId xmlns:a16="http://schemas.microsoft.com/office/drawing/2014/main" id="{45C66547-5BAA-B4C8-FD58-3832BDD10A84}"/>
              </a:ext>
            </a:extLst>
          </p:cNvPr>
          <p:cNvSpPr/>
          <p:nvPr/>
        </p:nvSpPr>
        <p:spPr>
          <a:xfrm>
            <a:off x="6003635" y="2967335"/>
            <a:ext cx="184730" cy="923330"/>
          </a:xfrm>
          <a:prstGeom prst="rect">
            <a:avLst/>
          </a:prstGeom>
          <a:noFill/>
        </p:spPr>
        <p:txBody>
          <a:bodyPr wrap="none" lIns="91440" tIns="45720" rIns="91440" bIns="45720">
            <a:spAutoFit/>
          </a:bodyPr>
          <a:lstStyle/>
          <a:p>
            <a:pPr algn="ctr"/>
            <a:endParaRPr lang="en-LV" sz="5400" b="1" cap="none" spc="0"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5" name="Freeform 4">
            <a:extLst>
              <a:ext uri="{FF2B5EF4-FFF2-40B4-BE49-F238E27FC236}">
                <a16:creationId xmlns:a16="http://schemas.microsoft.com/office/drawing/2014/main" id="{3912FF60-805A-8585-C293-FC8A79F01371}"/>
              </a:ext>
            </a:extLst>
          </p:cNvPr>
          <p:cNvSpPr/>
          <p:nvPr/>
        </p:nvSpPr>
        <p:spPr>
          <a:xfrm>
            <a:off x="1873770" y="2713220"/>
            <a:ext cx="404735" cy="0"/>
          </a:xfrm>
          <a:custGeom>
            <a:avLst/>
            <a:gdLst>
              <a:gd name="connsiteX0" fmla="*/ 404735 w 404735"/>
              <a:gd name="connsiteY0" fmla="*/ 0 h 0"/>
              <a:gd name="connsiteX1" fmla="*/ 0 w 404735"/>
              <a:gd name="connsiteY1" fmla="*/ 0 h 0"/>
            </a:gdLst>
            <a:ahLst/>
            <a:cxnLst>
              <a:cxn ang="0">
                <a:pos x="connsiteX0" y="connsiteY0"/>
              </a:cxn>
              <a:cxn ang="0">
                <a:pos x="connsiteX1" y="connsiteY1"/>
              </a:cxn>
            </a:cxnLst>
            <a:rect l="l" t="t" r="r" b="b"/>
            <a:pathLst>
              <a:path w="404735">
                <a:moveTo>
                  <a:pt x="404735" y="0"/>
                </a:move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V"/>
          </a:p>
        </p:txBody>
      </p:sp>
      <p:sp>
        <p:nvSpPr>
          <p:cNvPr id="6" name="Folded Corner 5">
            <a:extLst>
              <a:ext uri="{FF2B5EF4-FFF2-40B4-BE49-F238E27FC236}">
                <a16:creationId xmlns:a16="http://schemas.microsoft.com/office/drawing/2014/main" id="{D8561F1F-80FF-8F44-7A72-272D54B909B3}"/>
              </a:ext>
            </a:extLst>
          </p:cNvPr>
          <p:cNvSpPr/>
          <p:nvPr/>
        </p:nvSpPr>
        <p:spPr>
          <a:xfrm>
            <a:off x="1423441" y="2593297"/>
            <a:ext cx="2009307" cy="3312000"/>
          </a:xfrm>
          <a:prstGeom prst="foldedCorne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LV" sz="2800" dirty="0"/>
              <a:t>Depresija</a:t>
            </a:r>
            <a:endParaRPr lang="lv-LV" sz="2800" dirty="0"/>
          </a:p>
          <a:p>
            <a:pPr algn="ctr"/>
            <a:endParaRPr lang="lv-LV" sz="2000" dirty="0"/>
          </a:p>
          <a:p>
            <a:pPr algn="ctr"/>
            <a:r>
              <a:rPr lang="lv-LV" sz="2000" dirty="0"/>
              <a:t>Spiediens uz emocionālo, kognitīvo, sociālo un fizisko funkcionēšanu</a:t>
            </a:r>
            <a:endParaRPr lang="en-LV" sz="2000" dirty="0"/>
          </a:p>
        </p:txBody>
      </p:sp>
      <p:sp>
        <p:nvSpPr>
          <p:cNvPr id="7" name="Folded Corner 6">
            <a:extLst>
              <a:ext uri="{FF2B5EF4-FFF2-40B4-BE49-F238E27FC236}">
                <a16:creationId xmlns:a16="http://schemas.microsoft.com/office/drawing/2014/main" id="{9B99B4B1-A34A-343B-4997-235C430097A9}"/>
              </a:ext>
            </a:extLst>
          </p:cNvPr>
          <p:cNvSpPr/>
          <p:nvPr/>
        </p:nvSpPr>
        <p:spPr>
          <a:xfrm>
            <a:off x="4141106" y="2448561"/>
            <a:ext cx="2047259" cy="3457564"/>
          </a:xfrm>
          <a:prstGeom prst="foldedCorne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LV" sz="2800" dirty="0"/>
              <a:t>Mājās sedēšana</a:t>
            </a:r>
            <a:endParaRPr lang="lv-LV" sz="2800" dirty="0"/>
          </a:p>
          <a:p>
            <a:pPr algn="ctr"/>
            <a:endParaRPr lang="lv-LV" sz="1600" dirty="0"/>
          </a:p>
          <a:p>
            <a:pPr algn="ctr"/>
            <a:r>
              <a:rPr lang="lv-LV" sz="2000" dirty="0"/>
              <a:t>COVID-19 ierobežojumu sekas, mājsēde, attālinātā mācīšanās, sociālo kontaktu ierobežošana</a:t>
            </a:r>
          </a:p>
        </p:txBody>
      </p:sp>
      <p:sp>
        <p:nvSpPr>
          <p:cNvPr id="9" name="Folded Corner 8">
            <a:extLst>
              <a:ext uri="{FF2B5EF4-FFF2-40B4-BE49-F238E27FC236}">
                <a16:creationId xmlns:a16="http://schemas.microsoft.com/office/drawing/2014/main" id="{486A4B0C-CA16-CBF5-E540-E5264F355B42}"/>
              </a:ext>
            </a:extLst>
          </p:cNvPr>
          <p:cNvSpPr/>
          <p:nvPr/>
        </p:nvSpPr>
        <p:spPr>
          <a:xfrm>
            <a:off x="6896723" y="2442583"/>
            <a:ext cx="2009307" cy="3457564"/>
          </a:xfrm>
          <a:prstGeom prst="foldedCorne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lv-LV" sz="2800" dirty="0"/>
          </a:p>
          <a:p>
            <a:pPr algn="ctr"/>
            <a:endParaRPr lang="lv-LV" sz="2800" dirty="0"/>
          </a:p>
          <a:p>
            <a:pPr algn="ctr"/>
            <a:r>
              <a:rPr lang="lv-LV" sz="2800" dirty="0"/>
              <a:t>Auto agresija</a:t>
            </a:r>
          </a:p>
          <a:p>
            <a:pPr algn="ctr"/>
            <a:endParaRPr lang="lv-LV" sz="2000" dirty="0"/>
          </a:p>
          <a:p>
            <a:pPr algn="ctr"/>
            <a:r>
              <a:rPr lang="lv-LV" sz="2000" dirty="0"/>
              <a:t>Graizīšana, sišana, žņaugšana, elpas aizturēšana, riska situāciju pieredzēšana</a:t>
            </a:r>
          </a:p>
          <a:p>
            <a:pPr algn="ctr"/>
            <a:endParaRPr lang="lv-LV" sz="2800" dirty="0"/>
          </a:p>
          <a:p>
            <a:pPr algn="ctr"/>
            <a:endParaRPr lang="en-LV" sz="2800" dirty="0"/>
          </a:p>
        </p:txBody>
      </p:sp>
      <p:sp>
        <p:nvSpPr>
          <p:cNvPr id="10" name="Folded Corner 9">
            <a:extLst>
              <a:ext uri="{FF2B5EF4-FFF2-40B4-BE49-F238E27FC236}">
                <a16:creationId xmlns:a16="http://schemas.microsoft.com/office/drawing/2014/main" id="{C6DD0231-14CD-82AD-50BF-714ED3F697F7}"/>
              </a:ext>
            </a:extLst>
          </p:cNvPr>
          <p:cNvSpPr/>
          <p:nvPr/>
        </p:nvSpPr>
        <p:spPr>
          <a:xfrm>
            <a:off x="9491271" y="2442583"/>
            <a:ext cx="1862529" cy="3457564"/>
          </a:xfrm>
          <a:prstGeom prst="foldedCorne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LV" sz="2800" dirty="0"/>
              <a:t>Identitāte</a:t>
            </a:r>
            <a:endParaRPr lang="lv-LV" sz="2800" dirty="0"/>
          </a:p>
          <a:p>
            <a:pPr algn="ctr"/>
            <a:endParaRPr lang="lv-LV" sz="2000" dirty="0"/>
          </a:p>
          <a:p>
            <a:pPr algn="ctr"/>
            <a:r>
              <a:rPr lang="lv-LV" sz="2000" dirty="0"/>
              <a:t>Genderisms</a:t>
            </a:r>
            <a:r>
              <a:rPr lang="en-US" sz="2000" dirty="0"/>
              <a:t>,</a:t>
            </a:r>
            <a:endParaRPr lang="lv-LV" sz="2000" dirty="0"/>
          </a:p>
          <a:p>
            <a:pPr algn="ctr"/>
            <a:r>
              <a:rPr lang="en-US" sz="2000" dirty="0"/>
              <a:t>s</a:t>
            </a:r>
            <a:r>
              <a:rPr lang="lv-LV" sz="2000" dirty="0"/>
              <a:t>eksuālā identitāte</a:t>
            </a:r>
            <a:endParaRPr lang="en-LV" sz="2000" dirty="0"/>
          </a:p>
        </p:txBody>
      </p:sp>
      <p:sp>
        <p:nvSpPr>
          <p:cNvPr id="11" name="TextBox 10">
            <a:extLst>
              <a:ext uri="{FF2B5EF4-FFF2-40B4-BE49-F238E27FC236}">
                <a16:creationId xmlns:a16="http://schemas.microsoft.com/office/drawing/2014/main" id="{D52CDE81-E9F3-EB60-6FD2-CAC95CAF1DAB}"/>
              </a:ext>
            </a:extLst>
          </p:cNvPr>
          <p:cNvSpPr txBox="1"/>
          <p:nvPr/>
        </p:nvSpPr>
        <p:spPr>
          <a:xfrm>
            <a:off x="3048000" y="3244334"/>
            <a:ext cx="6096000" cy="369332"/>
          </a:xfrm>
          <a:prstGeom prst="rect">
            <a:avLst/>
          </a:prstGeom>
          <a:noFill/>
        </p:spPr>
        <p:txBody>
          <a:bodyPr wrap="square">
            <a:spAutoFit/>
          </a:bodyPr>
          <a:lstStyle/>
          <a:p>
            <a:r>
              <a:rPr lang="lv-LV" b="0" dirty="0">
                <a:effectLst/>
              </a:rPr>
              <a:t> </a:t>
            </a:r>
            <a:endParaRPr lang="lv-LV" dirty="0"/>
          </a:p>
        </p:txBody>
      </p:sp>
      <p:pic>
        <p:nvPicPr>
          <p:cNvPr id="3" name="Picture 2">
            <a:extLst>
              <a:ext uri="{FF2B5EF4-FFF2-40B4-BE49-F238E27FC236}">
                <a16:creationId xmlns:a16="http://schemas.microsoft.com/office/drawing/2014/main" id="{F24C89DD-C044-E8DA-BEB6-A32AC3D530AA}"/>
              </a:ext>
            </a:extLst>
          </p:cNvPr>
          <p:cNvPicPr>
            <a:picLocks noChangeAspect="1"/>
          </p:cNvPicPr>
          <p:nvPr/>
        </p:nvPicPr>
        <p:blipFill>
          <a:blip r:embed="rId2"/>
          <a:stretch>
            <a:fillRect/>
          </a:stretch>
        </p:blipFill>
        <p:spPr>
          <a:xfrm>
            <a:off x="9427432" y="6195371"/>
            <a:ext cx="2682472" cy="585267"/>
          </a:xfrm>
          <a:prstGeom prst="rect">
            <a:avLst/>
          </a:prstGeom>
        </p:spPr>
      </p:pic>
    </p:spTree>
    <p:extLst>
      <p:ext uri="{BB962C8B-B14F-4D97-AF65-F5344CB8AC3E}">
        <p14:creationId xmlns:p14="http://schemas.microsoft.com/office/powerpoint/2010/main" val="13781224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399</Words>
  <Application>Microsoft Office PowerPoint</Application>
  <PresentationFormat>Widescreen</PresentationFormat>
  <Paragraphs>84</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Tahoma</vt:lpstr>
      <vt:lpstr>Office Theme</vt:lpstr>
      <vt:lpstr>Pasaule lūkojoties pusaudžu acīm. Vajadzības un risinājumi. </vt:lpstr>
      <vt:lpstr>PowerPoint Presentation</vt:lpstr>
      <vt:lpstr>        Atbalsts pusaudžiem un viņu ģimenēm</vt:lpstr>
      <vt:lpstr>PowerPoint Presentation</vt:lpstr>
      <vt:lpstr>PowerPoint Presentation</vt:lpstr>
      <vt:lpstr>PowerPoint Presentation</vt:lpstr>
      <vt:lpstr>PowerPoint Presentation</vt:lpstr>
      <vt:lpstr>PUSAUDŽU PĀRMAIŅAS IETEKMĒ ATTIECĪBAS </vt:lpstr>
      <vt:lpstr>                                     Mūsu dienu tendences </vt:lpstr>
      <vt:lpstr>PowerPoint Presentation</vt:lpstr>
      <vt:lpstr>  Ikviens bērns ir viena gādīga pieaugušā attālumā no veiksmes stāsta   Es neredzu Tevi kā problēmu, es redzu Tevi kā iespēju   /Josh Shipp/           </vt:lpstr>
      <vt:lpstr>PowerPoint Presentation</vt:lpstr>
      <vt:lpstr>Centrālā statistikas pārvalde</vt:lpstr>
      <vt:lpstr>Noslēdzošais jautājums</vt:lpstr>
      <vt:lpstr>PALDIES PAR KLĀTBŪTNI!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Tatjana Kutuzova</dc:creator>
  <cp:lastModifiedBy>Arita</cp:lastModifiedBy>
  <cp:revision>14</cp:revision>
  <dcterms:created xsi:type="dcterms:W3CDTF">2023-03-10T15:06:07Z</dcterms:created>
  <dcterms:modified xsi:type="dcterms:W3CDTF">2023-05-17T10:39:16Z</dcterms:modified>
</cp:coreProperties>
</file>