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798" r:id="rId3"/>
    <p:sldMasterId id="2147483810" r:id="rId4"/>
  </p:sldMasterIdLst>
  <p:notesMasterIdLst>
    <p:notesMasterId r:id="rId12"/>
  </p:notesMasterIdLst>
  <p:handoutMasterIdLst>
    <p:handoutMasterId r:id="rId13"/>
  </p:handoutMasterIdLst>
  <p:sldIdLst>
    <p:sldId id="258" r:id="rId5"/>
    <p:sldId id="307" r:id="rId6"/>
    <p:sldId id="276" r:id="rId7"/>
    <p:sldId id="281" r:id="rId8"/>
    <p:sldId id="308" r:id="rId9"/>
    <p:sldId id="306" r:id="rId10"/>
    <p:sldId id="273" r:id="rId11"/>
  </p:sldIdLst>
  <p:sldSz cx="9144000" cy="6858000" type="screen4x3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370" autoAdjust="0"/>
  </p:normalViewPr>
  <p:slideViewPr>
    <p:cSldViewPr>
      <p:cViewPr varScale="1">
        <p:scale>
          <a:sx n="110" d="100"/>
          <a:sy n="110" d="100"/>
        </p:scale>
        <p:origin x="156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1210135903975643E-4"/>
          <c:y val="1.2362951576830894E-2"/>
          <c:w val="0.98418121090601929"/>
          <c:h val="0.98763696365246323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3"/>
            </a:solidFill>
            <a:ln w="18514" cap="flat" cmpd="sng" algn="ctr">
              <a:solidFill>
                <a:schemeClr val="lt1"/>
              </a:solidFill>
              <a:prstDash val="solid"/>
              <a:miter lim="800000"/>
            </a:ln>
            <a:effectLst/>
          </c:spPr>
          <c:dPt>
            <c:idx val="0"/>
            <c:bubble3D val="0"/>
            <c:explosion val="8"/>
            <c:spPr>
              <a:solidFill>
                <a:schemeClr val="accent5"/>
              </a:solidFill>
              <a:ln w="18514" cap="flat" cmpd="sng" algn="ctr">
                <a:solidFill>
                  <a:schemeClr val="lt1"/>
                </a:solidFill>
                <a:prstDash val="solid"/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0-335A-4594-A891-2937D8BF6497}"/>
              </c:ext>
            </c:extLst>
          </c:dPt>
          <c:dPt>
            <c:idx val="1"/>
            <c:bubble3D val="0"/>
            <c:explosion val="9"/>
            <c:spPr>
              <a:solidFill>
                <a:schemeClr val="accent2"/>
              </a:solidFill>
              <a:ln w="18514" cap="flat" cmpd="sng" algn="ctr">
                <a:solidFill>
                  <a:schemeClr val="lt1"/>
                </a:solidFill>
                <a:prstDash val="solid"/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335A-4594-A891-2937D8BF6497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8514" cap="flat" cmpd="sng" algn="ctr">
                <a:solidFill>
                  <a:schemeClr val="lt1"/>
                </a:solidFill>
                <a:prstDash val="solid"/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2-335A-4594-A891-2937D8BF6497}"/>
              </c:ext>
            </c:extLst>
          </c:dPt>
          <c:dLbls>
            <c:dLbl>
              <c:idx val="0"/>
              <c:layout>
                <c:manualLayout>
                  <c:x val="-0.21190782681807446"/>
                  <c:y val="-2.2592115803132806E-8"/>
                </c:manualLayout>
              </c:layout>
              <c:tx>
                <c:rich>
                  <a:bodyPr/>
                  <a:lstStyle/>
                  <a:p>
                    <a:pPr>
                      <a:defRPr lang="lv-LV" sz="1166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en-US" sz="1166" noProof="0" dirty="0">
                        <a:latin typeface="Times New Roman" pitchFamily="18" charset="0"/>
                        <a:cs typeface="Times New Roman" pitchFamily="18" charset="0"/>
                      </a:rPr>
                      <a:t>bērnu aprūpes iestādē</a:t>
                    </a:r>
                    <a:r>
                      <a:rPr lang="en-US" sz="1166" baseline="0" noProof="0" dirty="0">
                        <a:latin typeface="Times New Roman" pitchFamily="18" charset="0"/>
                        <a:cs typeface="Times New Roman" pitchFamily="18" charset="0"/>
                      </a:rPr>
                      <a:t> 17.5</a:t>
                    </a:r>
                    <a:r>
                      <a:rPr lang="en-US" sz="1166" noProof="0" dirty="0">
                        <a:latin typeface="Times New Roman" pitchFamily="18" charset="0"/>
                        <a:cs typeface="Times New Roman" pitchFamily="18" charset="0"/>
                      </a:rPr>
                      <a:t> % </a:t>
                    </a:r>
                  </a:p>
                  <a:p>
                    <a:pPr>
                      <a:defRPr lang="lv-LV" sz="1166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en-US" sz="1166" noProof="0" dirty="0">
                        <a:latin typeface="Times New Roman" pitchFamily="18" charset="0"/>
                        <a:cs typeface="Times New Roman" pitchFamily="18" charset="0"/>
                      </a:rPr>
                      <a:t>(1,2 tūkst.</a:t>
                    </a:r>
                    <a:r>
                      <a:rPr lang="en-US" sz="1166" baseline="0" noProof="0" dirty="0">
                        <a:latin typeface="Times New Roman" pitchFamily="18" charset="0"/>
                        <a:cs typeface="Times New Roman" pitchFamily="18" charset="0"/>
                      </a:rPr>
                      <a:t>)</a:t>
                    </a:r>
                    <a:endParaRPr lang="en-US" noProof="0" dirty="0"/>
                  </a:p>
                </c:rich>
              </c:tx>
              <c:spPr>
                <a:solidFill>
                  <a:schemeClr val="bg1"/>
                </a:solidFill>
                <a:ln>
                  <a:solidFill>
                    <a:schemeClr val="tx1"/>
                  </a:solidFill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121745883138469"/>
                      <c:h val="0.2304048984111489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335A-4594-A891-2937D8BF6497}"/>
                </c:ext>
              </c:extLst>
            </c:dLbl>
            <c:dLbl>
              <c:idx val="1"/>
              <c:layout>
                <c:manualLayout>
                  <c:x val="-6.835908922968098E-2"/>
                  <c:y val="1.1685085489076194E-2"/>
                </c:manualLayout>
              </c:layout>
              <c:tx>
                <c:rich>
                  <a:bodyPr/>
                  <a:lstStyle/>
                  <a:p>
                    <a:r>
                      <a:rPr lang="lv-LV" sz="1166" dirty="0">
                        <a:latin typeface="Times New Roman" pitchFamily="18" charset="0"/>
                        <a:cs typeface="Times New Roman" pitchFamily="18" charset="0"/>
                      </a:rPr>
                      <a:t>audžuģimenē
17.1 % </a:t>
                    </a:r>
                  </a:p>
                  <a:p>
                    <a:r>
                      <a:rPr lang="lv-LV" sz="1166" dirty="0">
                        <a:latin typeface="Times New Roman" pitchFamily="18" charset="0"/>
                        <a:cs typeface="Times New Roman" pitchFamily="18" charset="0"/>
                      </a:rPr>
                      <a:t>(1,2 tūkst.)</a:t>
                    </a:r>
                    <a:endParaRPr lang="lv-LV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854195243382905"/>
                      <c:h val="0.2577934566435247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5A-4594-A891-2937D8BF6497}"/>
                </c:ext>
              </c:extLst>
            </c:dLbl>
            <c:dLbl>
              <c:idx val="2"/>
              <c:layout>
                <c:manualLayout>
                  <c:x val="0.20756569420543761"/>
                  <c:y val="3.2644580695222969E-2"/>
                </c:manualLayout>
              </c:layout>
              <c:tx>
                <c:rich>
                  <a:bodyPr/>
                  <a:lstStyle/>
                  <a:p>
                    <a:r>
                      <a:rPr lang="lv-LV" sz="1166" dirty="0"/>
                      <a:t>aizbildņu ģimenē
65.4 % </a:t>
                    </a:r>
                  </a:p>
                  <a:p>
                    <a:r>
                      <a:rPr lang="lv-LV" sz="1166" dirty="0"/>
                      <a:t>(4,5 tūkst.)</a:t>
                    </a:r>
                    <a:endParaRPr lang="lv-LV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329058619463374"/>
                      <c:h val="0.22947497249925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335A-4594-A891-2937D8BF6497}"/>
                </c:ext>
              </c:extLst>
            </c:dLbl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  <c:txPr>
              <a:bodyPr/>
              <a:lstStyle/>
              <a:p>
                <a:pPr>
                  <a:defRPr sz="1166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bērnu aprūpes iestādē</c:v>
                </c:pt>
                <c:pt idx="1">
                  <c:v>audžuģimenē</c:v>
                </c:pt>
                <c:pt idx="2">
                  <c:v>aizbildņu ģimenē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17.5</c:v>
                </c:pt>
                <c:pt idx="1">
                  <c:v>17.100000000000001</c:v>
                </c:pt>
                <c:pt idx="2">
                  <c:v>65.400000000000006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35A-4594-A891-2937D8BF64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4-335A-4594-A891-2937D8BF6497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5-335A-4594-A891-2937D8BF6497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6-335A-4594-A891-2937D8BF6497}"/>
              </c:ext>
            </c:extLst>
          </c:dPt>
          <c:dLbls>
            <c:spPr>
              <a:noFill/>
              <a:ln w="24685">
                <a:noFill/>
              </a:ln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bērnu aprūpes iestādē</c:v>
                </c:pt>
                <c:pt idx="1">
                  <c:v>audžuģimenē</c:v>
                </c:pt>
                <c:pt idx="2">
                  <c:v>aizbildņu ģimenē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1216</c:v>
                </c:pt>
                <c:pt idx="1">
                  <c:v>1193</c:v>
                </c:pt>
                <c:pt idx="2">
                  <c:v>4548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35A-4594-A891-2937D8BF64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346">
          <a:noFill/>
        </a:ln>
      </c:spPr>
    </c:plotArea>
    <c:plotVisOnly val="1"/>
    <c:dispBlanksAs val="zero"/>
    <c:showDLblsOverMax val="0"/>
  </c:chart>
  <c:txPr>
    <a:bodyPr/>
    <a:lstStyle/>
    <a:p>
      <a:pPr>
        <a:defRPr sz="1553">
          <a:latin typeface="Calibri" pitchFamily="34" charset="0"/>
        </a:defRPr>
      </a:pPr>
      <a:endParaRPr lang="lv-LV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75A8AA-C782-4824-80A7-4183B8E6FF77}" type="doc">
      <dgm:prSet loTypeId="urn:microsoft.com/office/officeart/2005/8/layout/vList2" loCatId="list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en-US"/>
        </a:p>
      </dgm:t>
    </dgm:pt>
    <dgm:pt modelId="{29D63C71-0E09-4FD6-93F7-BD98032F54B6}">
      <dgm:prSet phldrT="[Text]"/>
      <dgm:spPr/>
      <dgm:t>
        <a:bodyPr/>
        <a:lstStyle/>
        <a:p>
          <a:r>
            <a:rPr lang="lv-LV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Pabalsts aizbildnim par bērna uzturēšanu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E121148F-44A3-43C5-990E-E1C03F57692D}" type="parTrans" cxnId="{7F8B3152-20E8-41B6-B6AD-07B619BCEC51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55106671-BFAA-4ACC-98AF-4C05C8148F48}" type="sibTrans" cxnId="{7F8B3152-20E8-41B6-B6AD-07B619BCEC51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D7FBEF41-21C5-4C47-8C4C-D1CEB635E7BF}">
      <dgm:prSet phldrT="[Text]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Līdz šim – </a:t>
          </a:r>
          <a:r>
            <a:rPr lang="lv-LV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45,53 </a:t>
          </a:r>
          <a:r>
            <a:rPr lang="lv-LV" b="1" dirty="0" err="1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euro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EF24F92-861A-48ED-9FAB-00E013BDCD88}" type="parTrans" cxnId="{49DA73EB-EEDA-4771-9384-6C428F08B067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5149A198-11B5-4EAF-9F02-906EA36858F7}" type="sibTrans" cxnId="{49DA73EB-EEDA-4771-9384-6C428F08B067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578A40B-0B33-4F2A-AC71-A8D95B892986}">
      <dgm:prSet phldrT="[Text]"/>
      <dgm:spPr/>
      <dgm:t>
        <a:bodyPr/>
        <a:lstStyle/>
        <a:p>
          <a:r>
            <a:rPr lang="lv-LV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Atbalsts adoptētājiem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50C5A189-6DD9-4B7A-8AFD-F35B36632C05}" type="parTrans" cxnId="{A4044EF5-670F-4BD1-9723-86DD8B5DFA67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678AE95E-FBBA-453D-BA71-C7BB9789281D}" type="sibTrans" cxnId="{A4044EF5-670F-4BD1-9723-86DD8B5DFA67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9DEE09D4-D870-47CE-AF36-3ABB198FF0FD}">
      <dgm:prSet phldrT="[Text]"/>
      <dgm:spPr/>
      <dgm:t>
        <a:bodyPr/>
        <a:lstStyle/>
        <a:p>
          <a:r>
            <a:rPr lang="lv-LV" b="0" i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Līdz šim: atlīdzība par adoptējamā bērna aprūpi – </a:t>
          </a:r>
          <a:r>
            <a:rPr lang="lv-LV" b="1" i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49,80 </a:t>
          </a:r>
          <a:r>
            <a:rPr lang="lv-LV" b="1" i="0" dirty="0" err="1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euro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9949ECC0-C158-4E93-829A-9263B1B098C0}" type="parTrans" cxnId="{D5B9B2C0-D8C2-40BE-88EE-31FC9D72B14E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87909286-8524-413B-9EB3-000B2B56DE97}" type="sibTrans" cxnId="{D5B9B2C0-D8C2-40BE-88EE-31FC9D72B14E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F87EB64-454C-4C38-BA2D-31A303710DC8}">
      <dgm:prSet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No 1.janvāra minimālo uzturlīdzekļu apmērā: </a:t>
          </a:r>
          <a:r>
            <a:rPr lang="lv-LV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95 </a:t>
          </a:r>
          <a:r>
            <a:rPr lang="lv-LV" b="1" dirty="0" err="1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euro</a:t>
          </a:r>
          <a:r>
            <a:rPr lang="lv-LV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par bērnu līdz 6 gadiem un </a:t>
          </a:r>
          <a:r>
            <a:rPr lang="lv-LV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114 </a:t>
          </a:r>
          <a:r>
            <a:rPr lang="lv-LV" b="1" dirty="0" err="1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euro</a:t>
          </a:r>
          <a:r>
            <a:rPr lang="lv-LV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par bērnu no 7-17 gadiem </a:t>
          </a:r>
        </a:p>
      </dgm:t>
    </dgm:pt>
    <dgm:pt modelId="{07CBA3D5-5456-4B7C-A49D-94D052024F60}" type="parTrans" cxnId="{49A58321-FAB1-499B-92EC-FF2C4A793256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CF606AC-1E69-4589-897A-9B78CC57C46B}" type="sibTrans" cxnId="{49A58321-FAB1-499B-92EC-FF2C4A793256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89AB87E-BA15-4EA3-9CC8-5903319F47D2}">
      <dgm:prSet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No 1.janvāra: bērna kopšanas pabalsta apmērā jeb </a:t>
          </a:r>
          <a:r>
            <a:rPr lang="lv-LV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171 </a:t>
          </a:r>
          <a:r>
            <a:rPr lang="lv-LV" b="1" dirty="0" err="1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euro</a:t>
          </a:r>
          <a:endParaRPr lang="lv-LV" b="1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FB97EEAC-CB38-46D4-AFE5-B81F8809A113}" type="parTrans" cxnId="{42EB6102-5BBF-43B4-A660-5AA74BA658BF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2049FADB-F31D-4B05-8EC7-A9C4038F08AD}" type="sibTrans" cxnId="{42EB6102-5BBF-43B4-A660-5AA74BA658BF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6DAC5096-ADB5-4EF5-8165-A8F34193AAD2}">
      <dgm:prSet/>
      <dgm:spPr/>
      <dgm:t>
        <a:bodyPr/>
        <a:lstStyle/>
        <a:p>
          <a:r>
            <a:rPr lang="lv-LV" b="1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Apmaksāts 10 dienu atvaļinājums</a:t>
          </a:r>
          <a:r>
            <a:rPr lang="lv-LV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, ja adoptējamais bērns ir vecumā līdz 3 gadiem</a:t>
          </a:r>
          <a:endParaRPr lang="lv-LV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3057BC0-3C4A-487F-8D2A-5A84BB1D8EA6}" type="parTrans" cxnId="{6282955B-F1AD-4706-A46F-5C27B1EBF628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D70C7144-9CA4-4BD8-AF37-698266E9151C}" type="sibTrans" cxnId="{6282955B-F1AD-4706-A46F-5C27B1EBF628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1F43D0C8-7015-4739-B60B-5A11AF038840}">
      <dgm:prSet/>
      <dgm:spPr/>
      <dgm:t>
        <a:bodyPr/>
        <a:lstStyle/>
        <a:p>
          <a:r>
            <a:rPr lang="lv-LV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Lielākas </a:t>
          </a:r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sociālās apdrošināšanas </a:t>
          </a:r>
          <a:r>
            <a:rPr lang="lv-LV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iemaksas</a:t>
          </a:r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par </a:t>
          </a:r>
          <a:r>
            <a:rPr lang="lv-LV" dirty="0" err="1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pirmsadopcijas</a:t>
          </a:r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periodu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97A0BD7-7C96-4DD9-B724-68071FB6FF60}" type="parTrans" cxnId="{871D74E5-BCBA-4EEB-A747-82ABF91DDA71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39F2486D-52D4-4E37-BF35-46F900818F64}" type="sibTrans" cxnId="{871D74E5-BCBA-4EEB-A747-82ABF91DDA71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FF8A6EE8-E3EC-462A-A64F-91AF8CE7BE62}">
      <dgm:prSet/>
      <dgm:spPr/>
      <dgm:t>
        <a:bodyPr/>
        <a:lstStyle/>
        <a:p>
          <a:r>
            <a:rPr lang="lv-LV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Citi atbalsta pasākumi</a:t>
          </a:r>
        </a:p>
      </dgm:t>
    </dgm:pt>
    <dgm:pt modelId="{E3958B07-BA9F-4CDC-B113-CFC735C458B2}" type="parTrans" cxnId="{CD8EDC07-236F-46C6-9216-7DFF444A2453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DF0EAB77-0884-4BE5-BCB2-F6A18F6917C9}" type="sibTrans" cxnId="{CD8EDC07-236F-46C6-9216-7DFF444A2453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5A3CEBA-6029-4AD1-BE44-9DB916D323F7}">
      <dgm:prSet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Potenciālo </a:t>
          </a:r>
          <a:r>
            <a:rPr lang="lv-LV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adoptētāju apmācības  </a:t>
          </a:r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pirms statusa piešķiršanas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8D6F47D1-1B97-4EE6-94FB-1DE7828FAF82}" type="parTrans" cxnId="{53060730-4D68-4192-9936-398677FBB96F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691F044-F9EC-423F-A587-0F6F54EDEE2B}" type="sibTrans" cxnId="{53060730-4D68-4192-9936-398677FBB96F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0BA39F4A-A8B9-474F-A0E5-62631970609D}">
      <dgm:prSet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Paplašinātas iespējas  audžuģimenēm, adoptētājiem, aizbildņiem un bērniem saņemt ne tikai </a:t>
          </a:r>
          <a:r>
            <a:rPr lang="lv-LV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psiholoģisko, bet arī citu speciālistu konsultatīvo atbalstu</a:t>
          </a:r>
        </a:p>
      </dgm:t>
    </dgm:pt>
    <dgm:pt modelId="{209CEA0F-C1BD-4339-B0A7-BF061B7C61BB}" type="parTrans" cxnId="{C0913C97-BA38-4070-AC4D-8D91D9F01133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D9C7BDAC-CACE-4179-AA42-84309F1825AC}" type="sibTrans" cxnId="{C0913C97-BA38-4070-AC4D-8D91D9F01133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197BCB4C-7064-4096-A53C-C54BD6D07E74}" type="pres">
      <dgm:prSet presAssocID="{C675A8AA-C782-4824-80A7-4183B8E6FF77}" presName="linear" presStyleCnt="0">
        <dgm:presLayoutVars>
          <dgm:animLvl val="lvl"/>
          <dgm:resizeHandles val="exact"/>
        </dgm:presLayoutVars>
      </dgm:prSet>
      <dgm:spPr/>
    </dgm:pt>
    <dgm:pt modelId="{0C061BD4-9350-4A88-8A32-2A5711F8B16D}" type="pres">
      <dgm:prSet presAssocID="{29D63C71-0E09-4FD6-93F7-BD98032F54B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5803906-2D7A-4F64-B2AE-1B70402A1837}" type="pres">
      <dgm:prSet presAssocID="{29D63C71-0E09-4FD6-93F7-BD98032F54B6}" presName="childText" presStyleLbl="revTx" presStyleIdx="0" presStyleCnt="3">
        <dgm:presLayoutVars>
          <dgm:bulletEnabled val="1"/>
        </dgm:presLayoutVars>
      </dgm:prSet>
      <dgm:spPr/>
    </dgm:pt>
    <dgm:pt modelId="{A315EAA4-A8A0-4ADA-AF45-269736534D85}" type="pres">
      <dgm:prSet presAssocID="{4578A40B-0B33-4F2A-AC71-A8D95B89298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7E145A6-85DB-4F14-BD28-34A25CE7E562}" type="pres">
      <dgm:prSet presAssocID="{4578A40B-0B33-4F2A-AC71-A8D95B892986}" presName="childText" presStyleLbl="revTx" presStyleIdx="1" presStyleCnt="3">
        <dgm:presLayoutVars>
          <dgm:bulletEnabled val="1"/>
        </dgm:presLayoutVars>
      </dgm:prSet>
      <dgm:spPr/>
    </dgm:pt>
    <dgm:pt modelId="{1592F65A-085B-4EE5-9554-8265963E2398}" type="pres">
      <dgm:prSet presAssocID="{FF8A6EE8-E3EC-462A-A64F-91AF8CE7BE62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AC9A704-B49E-4748-A1B7-08CE9E389560}" type="pres">
      <dgm:prSet presAssocID="{FF8A6EE8-E3EC-462A-A64F-91AF8CE7BE62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42EB6102-5BBF-43B4-A660-5AA74BA658BF}" srcId="{4578A40B-0B33-4F2A-AC71-A8D95B892986}" destId="{B89AB87E-BA15-4EA3-9CC8-5903319F47D2}" srcOrd="1" destOrd="0" parTransId="{FB97EEAC-CB38-46D4-AFE5-B81F8809A113}" sibTransId="{2049FADB-F31D-4B05-8EC7-A9C4038F08AD}"/>
    <dgm:cxn modelId="{CD8EDC07-236F-46C6-9216-7DFF444A2453}" srcId="{C675A8AA-C782-4824-80A7-4183B8E6FF77}" destId="{FF8A6EE8-E3EC-462A-A64F-91AF8CE7BE62}" srcOrd="2" destOrd="0" parTransId="{E3958B07-BA9F-4CDC-B113-CFC735C458B2}" sibTransId="{DF0EAB77-0884-4BE5-BCB2-F6A18F6917C9}"/>
    <dgm:cxn modelId="{C1059F08-149B-4F24-A5AD-4A0A0303B8BF}" type="presOf" srcId="{29D63C71-0E09-4FD6-93F7-BD98032F54B6}" destId="{0C061BD4-9350-4A88-8A32-2A5711F8B16D}" srcOrd="0" destOrd="0" presId="urn:microsoft.com/office/officeart/2005/8/layout/vList2"/>
    <dgm:cxn modelId="{51987B10-955C-48D0-BEA5-B0C3267AF4F9}" type="presOf" srcId="{BF87EB64-454C-4C38-BA2D-31A303710DC8}" destId="{D5803906-2D7A-4F64-B2AE-1B70402A1837}" srcOrd="0" destOrd="1" presId="urn:microsoft.com/office/officeart/2005/8/layout/vList2"/>
    <dgm:cxn modelId="{5BB2C51F-F9E7-4821-8BEA-6E60AB185E79}" type="presOf" srcId="{B5A3CEBA-6029-4AD1-BE44-9DB916D323F7}" destId="{0AC9A704-B49E-4748-A1B7-08CE9E389560}" srcOrd="0" destOrd="0" presId="urn:microsoft.com/office/officeart/2005/8/layout/vList2"/>
    <dgm:cxn modelId="{49A58321-FAB1-499B-92EC-FF2C4A793256}" srcId="{29D63C71-0E09-4FD6-93F7-BD98032F54B6}" destId="{BF87EB64-454C-4C38-BA2D-31A303710DC8}" srcOrd="1" destOrd="0" parTransId="{07CBA3D5-5456-4B7C-A49D-94D052024F60}" sibTransId="{7CF606AC-1E69-4589-897A-9B78CC57C46B}"/>
    <dgm:cxn modelId="{53060730-4D68-4192-9936-398677FBB96F}" srcId="{FF8A6EE8-E3EC-462A-A64F-91AF8CE7BE62}" destId="{B5A3CEBA-6029-4AD1-BE44-9DB916D323F7}" srcOrd="0" destOrd="0" parTransId="{8D6F47D1-1B97-4EE6-94FB-1DE7828FAF82}" sibTransId="{7691F044-F9EC-423F-A587-0F6F54EDEE2B}"/>
    <dgm:cxn modelId="{6282955B-F1AD-4706-A46F-5C27B1EBF628}" srcId="{4578A40B-0B33-4F2A-AC71-A8D95B892986}" destId="{6DAC5096-ADB5-4EF5-8165-A8F34193AAD2}" srcOrd="2" destOrd="0" parTransId="{B3057BC0-3C4A-487F-8D2A-5A84BB1D8EA6}" sibTransId="{D70C7144-9CA4-4BD8-AF37-698266E9151C}"/>
    <dgm:cxn modelId="{9F889845-E8AC-480D-9B7D-F75D1DA3B3CF}" type="presOf" srcId="{1F43D0C8-7015-4739-B60B-5A11AF038840}" destId="{E7E145A6-85DB-4F14-BD28-34A25CE7E562}" srcOrd="0" destOrd="3" presId="urn:microsoft.com/office/officeart/2005/8/layout/vList2"/>
    <dgm:cxn modelId="{7F8B3152-20E8-41B6-B6AD-07B619BCEC51}" srcId="{C675A8AA-C782-4824-80A7-4183B8E6FF77}" destId="{29D63C71-0E09-4FD6-93F7-BD98032F54B6}" srcOrd="0" destOrd="0" parTransId="{E121148F-44A3-43C5-990E-E1C03F57692D}" sibTransId="{55106671-BFAA-4ACC-98AF-4C05C8148F48}"/>
    <dgm:cxn modelId="{8C309D7B-84D9-42D0-AAFB-3D378E04F1CD}" type="presOf" srcId="{FF8A6EE8-E3EC-462A-A64F-91AF8CE7BE62}" destId="{1592F65A-085B-4EE5-9554-8265963E2398}" srcOrd="0" destOrd="0" presId="urn:microsoft.com/office/officeart/2005/8/layout/vList2"/>
    <dgm:cxn modelId="{677F8A8A-9CDD-4DA7-A0EF-57B3ADE1E23E}" type="presOf" srcId="{D7FBEF41-21C5-4C47-8C4C-D1CEB635E7BF}" destId="{D5803906-2D7A-4F64-B2AE-1B70402A1837}" srcOrd="0" destOrd="0" presId="urn:microsoft.com/office/officeart/2005/8/layout/vList2"/>
    <dgm:cxn modelId="{C0913C97-BA38-4070-AC4D-8D91D9F01133}" srcId="{FF8A6EE8-E3EC-462A-A64F-91AF8CE7BE62}" destId="{0BA39F4A-A8B9-474F-A0E5-62631970609D}" srcOrd="1" destOrd="0" parTransId="{209CEA0F-C1BD-4339-B0A7-BF061B7C61BB}" sibTransId="{D9C7BDAC-CACE-4179-AA42-84309F1825AC}"/>
    <dgm:cxn modelId="{CD81EEB1-E3C6-4271-815E-7B765B2348C6}" type="presOf" srcId="{0BA39F4A-A8B9-474F-A0E5-62631970609D}" destId="{0AC9A704-B49E-4748-A1B7-08CE9E389560}" srcOrd="0" destOrd="1" presId="urn:microsoft.com/office/officeart/2005/8/layout/vList2"/>
    <dgm:cxn modelId="{D5B9B2C0-D8C2-40BE-88EE-31FC9D72B14E}" srcId="{4578A40B-0B33-4F2A-AC71-A8D95B892986}" destId="{9DEE09D4-D870-47CE-AF36-3ABB198FF0FD}" srcOrd="0" destOrd="0" parTransId="{9949ECC0-C158-4E93-829A-9263B1B098C0}" sibTransId="{87909286-8524-413B-9EB3-000B2B56DE97}"/>
    <dgm:cxn modelId="{081072CE-8FAB-46A5-A370-6E0E1ADE04D5}" type="presOf" srcId="{6DAC5096-ADB5-4EF5-8165-A8F34193AAD2}" destId="{E7E145A6-85DB-4F14-BD28-34A25CE7E562}" srcOrd="0" destOrd="2" presId="urn:microsoft.com/office/officeart/2005/8/layout/vList2"/>
    <dgm:cxn modelId="{AA083AD0-7235-4C92-927A-303BA7EE3FE4}" type="presOf" srcId="{4578A40B-0B33-4F2A-AC71-A8D95B892986}" destId="{A315EAA4-A8A0-4ADA-AF45-269736534D85}" srcOrd="0" destOrd="0" presId="urn:microsoft.com/office/officeart/2005/8/layout/vList2"/>
    <dgm:cxn modelId="{88C26AD4-D517-4487-AC0C-CC98C27BF257}" type="presOf" srcId="{9DEE09D4-D870-47CE-AF36-3ABB198FF0FD}" destId="{E7E145A6-85DB-4F14-BD28-34A25CE7E562}" srcOrd="0" destOrd="0" presId="urn:microsoft.com/office/officeart/2005/8/layout/vList2"/>
    <dgm:cxn modelId="{871D74E5-BCBA-4EEB-A747-82ABF91DDA71}" srcId="{4578A40B-0B33-4F2A-AC71-A8D95B892986}" destId="{1F43D0C8-7015-4739-B60B-5A11AF038840}" srcOrd="3" destOrd="0" parTransId="{797A0BD7-7C96-4DD9-B724-68071FB6FF60}" sibTransId="{39F2486D-52D4-4E37-BF35-46F900818F64}"/>
    <dgm:cxn modelId="{49DA73EB-EEDA-4771-9384-6C428F08B067}" srcId="{29D63C71-0E09-4FD6-93F7-BD98032F54B6}" destId="{D7FBEF41-21C5-4C47-8C4C-D1CEB635E7BF}" srcOrd="0" destOrd="0" parTransId="{BEF24F92-861A-48ED-9FAB-00E013BDCD88}" sibTransId="{5149A198-11B5-4EAF-9F02-906EA36858F7}"/>
    <dgm:cxn modelId="{A4044EF5-670F-4BD1-9723-86DD8B5DFA67}" srcId="{C675A8AA-C782-4824-80A7-4183B8E6FF77}" destId="{4578A40B-0B33-4F2A-AC71-A8D95B892986}" srcOrd="1" destOrd="0" parTransId="{50C5A189-6DD9-4B7A-8AFD-F35B36632C05}" sibTransId="{678AE95E-FBBA-453D-BA71-C7BB9789281D}"/>
    <dgm:cxn modelId="{A3CC41F9-C70F-43F1-BA79-5397B60DED02}" type="presOf" srcId="{C675A8AA-C782-4824-80A7-4183B8E6FF77}" destId="{197BCB4C-7064-4096-A53C-C54BD6D07E74}" srcOrd="0" destOrd="0" presId="urn:microsoft.com/office/officeart/2005/8/layout/vList2"/>
    <dgm:cxn modelId="{47DF9BFB-56F0-4FC9-B614-62E14E11DE52}" type="presOf" srcId="{B89AB87E-BA15-4EA3-9CC8-5903319F47D2}" destId="{E7E145A6-85DB-4F14-BD28-34A25CE7E562}" srcOrd="0" destOrd="1" presId="urn:microsoft.com/office/officeart/2005/8/layout/vList2"/>
    <dgm:cxn modelId="{6CFCB75D-D3A7-4544-BD14-03E3C55FE6D0}" type="presParOf" srcId="{197BCB4C-7064-4096-A53C-C54BD6D07E74}" destId="{0C061BD4-9350-4A88-8A32-2A5711F8B16D}" srcOrd="0" destOrd="0" presId="urn:microsoft.com/office/officeart/2005/8/layout/vList2"/>
    <dgm:cxn modelId="{4E5F759C-7B68-4357-A761-D3962970B9ED}" type="presParOf" srcId="{197BCB4C-7064-4096-A53C-C54BD6D07E74}" destId="{D5803906-2D7A-4F64-B2AE-1B70402A1837}" srcOrd="1" destOrd="0" presId="urn:microsoft.com/office/officeart/2005/8/layout/vList2"/>
    <dgm:cxn modelId="{C9078EF0-B14F-4A14-9F46-E5DF6D93A9FA}" type="presParOf" srcId="{197BCB4C-7064-4096-A53C-C54BD6D07E74}" destId="{A315EAA4-A8A0-4ADA-AF45-269736534D85}" srcOrd="2" destOrd="0" presId="urn:microsoft.com/office/officeart/2005/8/layout/vList2"/>
    <dgm:cxn modelId="{21CEA9A0-87D4-4941-B246-65CE11659606}" type="presParOf" srcId="{197BCB4C-7064-4096-A53C-C54BD6D07E74}" destId="{E7E145A6-85DB-4F14-BD28-34A25CE7E562}" srcOrd="3" destOrd="0" presId="urn:microsoft.com/office/officeart/2005/8/layout/vList2"/>
    <dgm:cxn modelId="{740AF405-F6BE-473A-90D3-A0DA7F74A5BF}" type="presParOf" srcId="{197BCB4C-7064-4096-A53C-C54BD6D07E74}" destId="{1592F65A-085B-4EE5-9554-8265963E2398}" srcOrd="4" destOrd="0" presId="urn:microsoft.com/office/officeart/2005/8/layout/vList2"/>
    <dgm:cxn modelId="{2C58D8B9-4B7A-4A1D-8072-0394A4E0B009}" type="presParOf" srcId="{197BCB4C-7064-4096-A53C-C54BD6D07E74}" destId="{0AC9A704-B49E-4748-A1B7-08CE9E389560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720ED1-8AE7-4414-8B9F-D50B19DCF944}" type="doc">
      <dgm:prSet loTypeId="urn:microsoft.com/office/officeart/2005/8/layout/vList2" loCatId="list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en-US"/>
        </a:p>
      </dgm:t>
    </dgm:pt>
    <dgm:pt modelId="{51C2A215-2087-419F-B7BB-F95AF8CEC51D}">
      <dgm:prSet phldrT="[Text]"/>
      <dgm:spPr/>
      <dgm:t>
        <a:bodyPr/>
        <a:lstStyle/>
        <a:p>
          <a:r>
            <a:rPr lang="lv-LV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Adoptētājiem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D58A526-9244-4CF7-A1F1-4A664DC02641}" type="parTrans" cxnId="{D95F12E5-DA9E-4CA4-9003-4DBC31218CC2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FA54F9B-487A-4F33-A7F9-AC1D1EA2B4F6}" type="sibTrans" cxnId="{D95F12E5-DA9E-4CA4-9003-4DBC31218CC2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2BA75F7-33F7-49BD-BD12-951858BF6CFF}">
      <dgm:prSet phldrT="[Text]"/>
      <dgm:spPr/>
      <dgm:t>
        <a:bodyPr/>
        <a:lstStyle/>
        <a:p>
          <a:r>
            <a:rPr lang="lv-LV" b="1" i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atlīdzība </a:t>
          </a:r>
          <a:r>
            <a:rPr lang="lv-LV" b="0" i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par adoptējamā bērna līdz astoņu gadu vecumam aprūpi  </a:t>
          </a:r>
          <a:r>
            <a:rPr lang="lv-LV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atkarībā no sociālo iemaksu apmēra</a:t>
          </a:r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(šogad – 171 </a:t>
          </a:r>
          <a:r>
            <a:rPr lang="lv-LV" dirty="0" err="1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euro</a:t>
          </a:r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)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94224110-DCA3-4A2B-B698-1FEC948D864A}" type="parTrans" cxnId="{89E419DB-7AD5-48F7-A4A0-4D06FDFAFC69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341E712B-F12D-46AA-92C2-0B8FA9251C58}" type="sibTrans" cxnId="{89E419DB-7AD5-48F7-A4A0-4D06FDFAFC69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A488C209-D767-4E3A-A74D-B46DEB7E6D7F}">
      <dgm:prSet/>
      <dgm:spPr/>
      <dgm:t>
        <a:bodyPr/>
        <a:lstStyle/>
        <a:p>
          <a:r>
            <a:rPr lang="lv-LV" b="1" dirty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Audžuģimenēm</a:t>
          </a:r>
        </a:p>
      </dgm:t>
    </dgm:pt>
    <dgm:pt modelId="{E1D63C81-8CD0-4566-BFC3-C60D5E233E1C}" type="parTrans" cxnId="{CA8FB602-DB91-4B30-B7EE-7D8C1C2812BF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AD4E75A-BA47-40B0-B0C0-49F3995EC53D}" type="sibTrans" cxnId="{CA8FB602-DB91-4B30-B7EE-7D8C1C2812BF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EB613FCC-660C-4FAB-806B-810D830636BF}">
      <dgm:prSet/>
      <dgm:spPr/>
      <dgm:t>
        <a:bodyPr/>
        <a:lstStyle/>
        <a:p>
          <a:pPr algn="l"/>
          <a:r>
            <a:rPr lang="lv-LV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Pabalsts bērna uzturam </a:t>
          </a:r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dubultā minimālo uzturlīdzekļu apmērā (vismaz 215 un 258 euro apmērā)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EDB327B-274C-494D-89C2-53B045CCB83F}" type="parTrans" cxnId="{C81EC649-B241-4ADB-BFA4-4AE92224C156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293559F1-E735-4F91-A845-4E766861E340}" type="sibTrans" cxnId="{C81EC649-B241-4ADB-BFA4-4AE92224C156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59F5AF16-3B55-438B-8607-8E0B0D18BA21}">
      <dgm:prSet/>
      <dgm:spPr/>
      <dgm:t>
        <a:bodyPr/>
        <a:lstStyle/>
        <a:p>
          <a:pPr algn="l"/>
          <a:r>
            <a:rPr lang="lv-LV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Sociālās iemaksas </a:t>
          </a:r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pensiju, invaliditātes un bezdarba apdrošināšanai</a:t>
          </a:r>
        </a:p>
      </dgm:t>
    </dgm:pt>
    <dgm:pt modelId="{2C29D751-93B3-4BE8-8C2B-F0E6E77E3CC9}" type="parTrans" cxnId="{97A580AF-50EB-46B5-9A8C-5B5127EAA6F0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365FC7C9-8B0B-4F2A-89D2-F41BC7A7DBF4}" type="sibTrans" cxnId="{97A580AF-50EB-46B5-9A8C-5B5127EAA6F0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891EF046-CA90-44B6-B3E8-94A208A6F10A}">
      <dgm:prSet/>
      <dgm:spPr/>
      <dgm:t>
        <a:bodyPr/>
        <a:lstStyle/>
        <a:p>
          <a:pPr algn="l"/>
          <a:r>
            <a:rPr lang="lv-LV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Atlīdzības</a:t>
          </a:r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  <a:r>
            <a:rPr lang="lv-LV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pārskatīšana</a:t>
          </a:r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atkarībā no bērnu skaita ģimenē (šogad – 113,83 euro, plānots – 171, 222 un 274 euro)</a:t>
          </a:r>
        </a:p>
      </dgm:t>
    </dgm:pt>
    <dgm:pt modelId="{FFF55083-BE2B-4D2B-AD1A-126F8382B22D}" type="parTrans" cxnId="{EA2801D4-8C12-4B46-9F88-8AF880825CB3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96C8107E-4365-430D-A804-A253C26F9906}" type="sibTrans" cxnId="{EA2801D4-8C12-4B46-9F88-8AF880825CB3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AF5C0588-69D0-48AD-8F90-08FF789BBEA8}">
      <dgm:prSet/>
      <dgm:spPr/>
      <dgm:t>
        <a:bodyPr/>
        <a:lstStyle/>
        <a:p>
          <a:pPr algn="l"/>
          <a:r>
            <a:rPr lang="lv-LV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Specializēto audžuģimeņu ieviešana </a:t>
          </a:r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(atšķirīgs atalgojums, prasības)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06512B9E-5A01-44EC-A035-4F918A5AA7A8}" type="parTrans" cxnId="{4A4E425F-7D46-4F67-8B90-1E6241E4EB93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F53BE72-BB65-4F1E-B16C-4D5AB24ACFAE}" type="sibTrans" cxnId="{4A4E425F-7D46-4F67-8B90-1E6241E4EB93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1FAFBD12-6FE2-456B-97A8-D4570D90660E}">
      <dgm:prSet/>
      <dgm:spPr/>
      <dgm:t>
        <a:bodyPr/>
        <a:lstStyle/>
        <a:p>
          <a:pPr algn="l"/>
          <a:r>
            <a:rPr lang="lv-LV" b="1" u="non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Reģionālo atbalsta centru izveide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FCDCDC33-2E77-4B78-BB1B-74C2A6AEE40E}" type="parTrans" cxnId="{699CCADC-28BA-44D7-870C-9F0023C774E5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0F8AA9FD-88C8-464D-B35B-EEB91ACECC77}" type="sibTrans" cxnId="{699CCADC-28BA-44D7-870C-9F0023C774E5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C2A9CBFD-8B0E-49B6-9EA1-91F2C1D228FC}" type="pres">
      <dgm:prSet presAssocID="{88720ED1-8AE7-4414-8B9F-D50B19DCF944}" presName="linear" presStyleCnt="0">
        <dgm:presLayoutVars>
          <dgm:animLvl val="lvl"/>
          <dgm:resizeHandles val="exact"/>
        </dgm:presLayoutVars>
      </dgm:prSet>
      <dgm:spPr/>
    </dgm:pt>
    <dgm:pt modelId="{C16AFE13-DEB4-4599-8E8C-2BF6041AA051}" type="pres">
      <dgm:prSet presAssocID="{51C2A215-2087-419F-B7BB-F95AF8CEC51D}" presName="parentText" presStyleLbl="node1" presStyleIdx="0" presStyleCnt="2" custLinFactNeighborX="-9041" custLinFactNeighborY="-301">
        <dgm:presLayoutVars>
          <dgm:chMax val="0"/>
          <dgm:bulletEnabled val="1"/>
        </dgm:presLayoutVars>
      </dgm:prSet>
      <dgm:spPr/>
    </dgm:pt>
    <dgm:pt modelId="{4D429AEB-12E7-4EAD-A410-B48D15361594}" type="pres">
      <dgm:prSet presAssocID="{51C2A215-2087-419F-B7BB-F95AF8CEC51D}" presName="childText" presStyleLbl="revTx" presStyleIdx="0" presStyleCnt="2">
        <dgm:presLayoutVars>
          <dgm:bulletEnabled val="1"/>
        </dgm:presLayoutVars>
      </dgm:prSet>
      <dgm:spPr/>
    </dgm:pt>
    <dgm:pt modelId="{FD375F26-4C09-411C-A812-B559FF33EC28}" type="pres">
      <dgm:prSet presAssocID="{A488C209-D767-4E3A-A74D-B46DEB7E6D7F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460A8804-650E-4737-B9F1-4AC51060F371}" type="pres">
      <dgm:prSet presAssocID="{A488C209-D767-4E3A-A74D-B46DEB7E6D7F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CA8FB602-DB91-4B30-B7EE-7D8C1C2812BF}" srcId="{88720ED1-8AE7-4414-8B9F-D50B19DCF944}" destId="{A488C209-D767-4E3A-A74D-B46DEB7E6D7F}" srcOrd="1" destOrd="0" parTransId="{E1D63C81-8CD0-4566-BFC3-C60D5E233E1C}" sibTransId="{7AD4E75A-BA47-40B0-B0C0-49F3995EC53D}"/>
    <dgm:cxn modelId="{9C69A819-F2B0-4595-BD66-B29ECD31F7AD}" type="presOf" srcId="{59F5AF16-3B55-438B-8607-8E0B0D18BA21}" destId="{460A8804-650E-4737-B9F1-4AC51060F371}" srcOrd="0" destOrd="1" presId="urn:microsoft.com/office/officeart/2005/8/layout/vList2"/>
    <dgm:cxn modelId="{4A4E425F-7D46-4F67-8B90-1E6241E4EB93}" srcId="{A488C209-D767-4E3A-A74D-B46DEB7E6D7F}" destId="{AF5C0588-69D0-48AD-8F90-08FF789BBEA8}" srcOrd="3" destOrd="0" parTransId="{06512B9E-5A01-44EC-A035-4F918A5AA7A8}" sibTransId="{BF53BE72-BB65-4F1E-B16C-4D5AB24ACFAE}"/>
    <dgm:cxn modelId="{1B6BF942-A242-4A10-9BCA-FB6E5E42847B}" type="presOf" srcId="{1FAFBD12-6FE2-456B-97A8-D4570D90660E}" destId="{460A8804-650E-4737-B9F1-4AC51060F371}" srcOrd="0" destOrd="4" presId="urn:microsoft.com/office/officeart/2005/8/layout/vList2"/>
    <dgm:cxn modelId="{6E6C4C49-ABF2-47EC-8DC8-E5D5F8561D09}" type="presOf" srcId="{891EF046-CA90-44B6-B3E8-94A208A6F10A}" destId="{460A8804-650E-4737-B9F1-4AC51060F371}" srcOrd="0" destOrd="2" presId="urn:microsoft.com/office/officeart/2005/8/layout/vList2"/>
    <dgm:cxn modelId="{C81EC649-B241-4ADB-BFA4-4AE92224C156}" srcId="{A488C209-D767-4E3A-A74D-B46DEB7E6D7F}" destId="{EB613FCC-660C-4FAB-806B-810D830636BF}" srcOrd="0" destOrd="0" parTransId="{BEDB327B-274C-494D-89C2-53B045CCB83F}" sibTransId="{293559F1-E735-4F91-A845-4E766861E340}"/>
    <dgm:cxn modelId="{27AF754E-B9C1-435C-8E2E-8352C6E16567}" type="presOf" srcId="{A488C209-D767-4E3A-A74D-B46DEB7E6D7F}" destId="{FD375F26-4C09-411C-A812-B559FF33EC28}" srcOrd="0" destOrd="0" presId="urn:microsoft.com/office/officeart/2005/8/layout/vList2"/>
    <dgm:cxn modelId="{10A51A56-CC21-43FE-9F7C-F8D3F7DD41D1}" type="presOf" srcId="{EB613FCC-660C-4FAB-806B-810D830636BF}" destId="{460A8804-650E-4737-B9F1-4AC51060F371}" srcOrd="0" destOrd="0" presId="urn:microsoft.com/office/officeart/2005/8/layout/vList2"/>
    <dgm:cxn modelId="{A1703F9E-4C47-4035-BDF8-BEB0BD3FAF23}" type="presOf" srcId="{72BA75F7-33F7-49BD-BD12-951858BF6CFF}" destId="{4D429AEB-12E7-4EAD-A410-B48D15361594}" srcOrd="0" destOrd="0" presId="urn:microsoft.com/office/officeart/2005/8/layout/vList2"/>
    <dgm:cxn modelId="{97A580AF-50EB-46B5-9A8C-5B5127EAA6F0}" srcId="{A488C209-D767-4E3A-A74D-B46DEB7E6D7F}" destId="{59F5AF16-3B55-438B-8607-8E0B0D18BA21}" srcOrd="1" destOrd="0" parTransId="{2C29D751-93B3-4BE8-8C2B-F0E6E77E3CC9}" sibTransId="{365FC7C9-8B0B-4F2A-89D2-F41BC7A7DBF4}"/>
    <dgm:cxn modelId="{77894AC1-84EC-464A-80FD-438A8D6E1AFF}" type="presOf" srcId="{51C2A215-2087-419F-B7BB-F95AF8CEC51D}" destId="{C16AFE13-DEB4-4599-8E8C-2BF6041AA051}" srcOrd="0" destOrd="0" presId="urn:microsoft.com/office/officeart/2005/8/layout/vList2"/>
    <dgm:cxn modelId="{8D7285C4-9E0D-4ED4-91CF-79FBE55ADB38}" type="presOf" srcId="{AF5C0588-69D0-48AD-8F90-08FF789BBEA8}" destId="{460A8804-650E-4737-B9F1-4AC51060F371}" srcOrd="0" destOrd="3" presId="urn:microsoft.com/office/officeart/2005/8/layout/vList2"/>
    <dgm:cxn modelId="{EA2801D4-8C12-4B46-9F88-8AF880825CB3}" srcId="{A488C209-D767-4E3A-A74D-B46DEB7E6D7F}" destId="{891EF046-CA90-44B6-B3E8-94A208A6F10A}" srcOrd="2" destOrd="0" parTransId="{FFF55083-BE2B-4D2B-AD1A-126F8382B22D}" sibTransId="{96C8107E-4365-430D-A804-A253C26F9906}"/>
    <dgm:cxn modelId="{89E419DB-7AD5-48F7-A4A0-4D06FDFAFC69}" srcId="{51C2A215-2087-419F-B7BB-F95AF8CEC51D}" destId="{72BA75F7-33F7-49BD-BD12-951858BF6CFF}" srcOrd="0" destOrd="0" parTransId="{94224110-DCA3-4A2B-B698-1FEC948D864A}" sibTransId="{341E712B-F12D-46AA-92C2-0B8FA9251C58}"/>
    <dgm:cxn modelId="{3D1EA6DB-C032-4667-A51D-8DC72698E318}" type="presOf" srcId="{88720ED1-8AE7-4414-8B9F-D50B19DCF944}" destId="{C2A9CBFD-8B0E-49B6-9EA1-91F2C1D228FC}" srcOrd="0" destOrd="0" presId="urn:microsoft.com/office/officeart/2005/8/layout/vList2"/>
    <dgm:cxn modelId="{699CCADC-28BA-44D7-870C-9F0023C774E5}" srcId="{A488C209-D767-4E3A-A74D-B46DEB7E6D7F}" destId="{1FAFBD12-6FE2-456B-97A8-D4570D90660E}" srcOrd="4" destOrd="0" parTransId="{FCDCDC33-2E77-4B78-BB1B-74C2A6AEE40E}" sibTransId="{0F8AA9FD-88C8-464D-B35B-EEB91ACECC77}"/>
    <dgm:cxn modelId="{D95F12E5-DA9E-4CA4-9003-4DBC31218CC2}" srcId="{88720ED1-8AE7-4414-8B9F-D50B19DCF944}" destId="{51C2A215-2087-419F-B7BB-F95AF8CEC51D}" srcOrd="0" destOrd="0" parTransId="{BD58A526-9244-4CF7-A1F1-4A664DC02641}" sibTransId="{BFA54F9B-487A-4F33-A7F9-AC1D1EA2B4F6}"/>
    <dgm:cxn modelId="{77FF17AC-5490-43EB-8520-780629495662}" type="presParOf" srcId="{C2A9CBFD-8B0E-49B6-9EA1-91F2C1D228FC}" destId="{C16AFE13-DEB4-4599-8E8C-2BF6041AA051}" srcOrd="0" destOrd="0" presId="urn:microsoft.com/office/officeart/2005/8/layout/vList2"/>
    <dgm:cxn modelId="{900F49D0-E58D-4D32-9D1C-823E006056C5}" type="presParOf" srcId="{C2A9CBFD-8B0E-49B6-9EA1-91F2C1D228FC}" destId="{4D429AEB-12E7-4EAD-A410-B48D15361594}" srcOrd="1" destOrd="0" presId="urn:microsoft.com/office/officeart/2005/8/layout/vList2"/>
    <dgm:cxn modelId="{FCF89B60-7D28-4E1E-A837-B09738A34FCA}" type="presParOf" srcId="{C2A9CBFD-8B0E-49B6-9EA1-91F2C1D228FC}" destId="{FD375F26-4C09-411C-A812-B559FF33EC28}" srcOrd="2" destOrd="0" presId="urn:microsoft.com/office/officeart/2005/8/layout/vList2"/>
    <dgm:cxn modelId="{BFDE15DF-A505-4D87-A720-CE3E0083C58D}" type="presParOf" srcId="{C2A9CBFD-8B0E-49B6-9EA1-91F2C1D228FC}" destId="{460A8804-650E-4737-B9F1-4AC51060F37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A36C68E-74E6-4446-BB81-C00AD799A520}" type="doc">
      <dgm:prSet loTypeId="urn:microsoft.com/office/officeart/2005/8/layout/hProcess9" loCatId="process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en-US"/>
        </a:p>
      </dgm:t>
    </dgm:pt>
    <dgm:pt modelId="{A03D19D5-8D31-43C4-A230-B8AEC13D2E2A}">
      <dgm:prSet phldrT="[Text]" custT="1"/>
      <dgm:spPr/>
      <dgm:t>
        <a:bodyPr/>
        <a:lstStyle/>
        <a:p>
          <a:pPr algn="ctr"/>
          <a:r>
            <a:rPr lang="lv-LV" sz="1800" b="1" u="sng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Specializēto audžuģimeņu ieviešana:</a:t>
          </a:r>
        </a:p>
        <a:p>
          <a:pPr algn="l"/>
          <a:r>
            <a:rPr lang="lv-LV" sz="180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- </a:t>
          </a:r>
          <a:r>
            <a:rPr lang="lv-LV" sz="140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24/7 krīzes situācijās</a:t>
          </a:r>
        </a:p>
        <a:p>
          <a:pPr algn="l"/>
          <a:r>
            <a:rPr lang="lv-LV" sz="140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- 0-3 g.v. bērniem</a:t>
          </a:r>
        </a:p>
        <a:p>
          <a:pPr algn="l"/>
          <a:r>
            <a:rPr lang="lv-LV" sz="140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- bērniem ar funkcionāla vai garīga rakstura traucējumiem, smagā vardarbībā cietušiem</a:t>
          </a:r>
          <a:endParaRPr lang="en-US" sz="1400" dirty="0">
            <a:solidFill>
              <a:schemeClr val="tx1"/>
            </a:solidFill>
            <a:latin typeface="+mn-lt"/>
            <a:cs typeface="Arial" panose="020B0604020202020204" pitchFamily="34" charset="0"/>
          </a:endParaRPr>
        </a:p>
      </dgm:t>
    </dgm:pt>
    <dgm:pt modelId="{464499D9-A39F-482C-A8D4-F8B10421A1B9}" type="parTrans" cxnId="{74386628-EE17-43F1-9167-DD0735147691}">
      <dgm:prSet/>
      <dgm:spPr/>
      <dgm:t>
        <a:bodyPr/>
        <a:lstStyle/>
        <a:p>
          <a:endParaRPr lang="en-US" sz="18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18C3B6D-E9E8-409B-B874-DA255212A740}" type="sibTrans" cxnId="{74386628-EE17-43F1-9167-DD0735147691}">
      <dgm:prSet/>
      <dgm:spPr/>
      <dgm:t>
        <a:bodyPr/>
        <a:lstStyle/>
        <a:p>
          <a:endParaRPr lang="en-US" sz="18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0A0385F-2EDC-468A-A7D6-29D0600065A8}">
      <dgm:prSet phldrT="[Text]" custT="1"/>
      <dgm:spPr/>
      <dgm:t>
        <a:bodyPr/>
        <a:lstStyle/>
        <a:p>
          <a:pPr algn="ctr"/>
          <a:r>
            <a:rPr lang="lv-LV" sz="1800" b="1" u="sng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Reģionālo atbalsta centru izveide:</a:t>
          </a:r>
        </a:p>
        <a:p>
          <a:pPr algn="l"/>
          <a:r>
            <a:rPr lang="lv-LV" sz="140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- audžuģimeņu apmācība</a:t>
          </a:r>
        </a:p>
        <a:p>
          <a:pPr algn="l"/>
          <a:r>
            <a:rPr lang="lv-LV" sz="140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- konsultēšana</a:t>
          </a:r>
        </a:p>
        <a:p>
          <a:pPr algn="l"/>
          <a:r>
            <a:rPr lang="lv-LV" sz="140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- speciālistu palīdzības un pakalpojumu nodrošināšana</a:t>
          </a:r>
          <a:endParaRPr lang="en-US" sz="1400" dirty="0">
            <a:solidFill>
              <a:schemeClr val="tx1"/>
            </a:solidFill>
            <a:latin typeface="+mn-lt"/>
            <a:cs typeface="Arial" panose="020B0604020202020204" pitchFamily="34" charset="0"/>
          </a:endParaRPr>
        </a:p>
      </dgm:t>
    </dgm:pt>
    <dgm:pt modelId="{C90F0C00-9E04-49A2-A705-7F0A7703D45A}" type="parTrans" cxnId="{C38B8063-F2FE-4EF2-8BB0-56EDF117ED99}">
      <dgm:prSet/>
      <dgm:spPr/>
      <dgm:t>
        <a:bodyPr/>
        <a:lstStyle/>
        <a:p>
          <a:endParaRPr lang="en-US" sz="18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A93ACFD-F756-4A15-A6B4-1384E44180B9}" type="sibTrans" cxnId="{C38B8063-F2FE-4EF2-8BB0-56EDF117ED99}">
      <dgm:prSet/>
      <dgm:spPr/>
      <dgm:t>
        <a:bodyPr/>
        <a:lstStyle/>
        <a:p>
          <a:endParaRPr lang="en-US" sz="18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A94EA3B-DDB2-46D6-B041-B26B1CF69E80}">
      <dgm:prSet phldrT="[Text]"/>
      <dgm:spPr/>
      <dgm:t>
        <a:bodyPr/>
        <a:lstStyle/>
        <a:p>
          <a:r>
            <a:rPr lang="lv-LV" b="1" i="1" u="none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2017.g.</a:t>
          </a:r>
        </a:p>
        <a:p>
          <a:r>
            <a:rPr lang="lv-LV" b="0" i="1" u="none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- Specializēto audžuģimeņu pilotprojekts </a:t>
          </a:r>
        </a:p>
        <a:p>
          <a:r>
            <a:rPr lang="lv-LV" b="0" i="1" u="none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- Apmācību programmas izstrāde</a:t>
          </a:r>
        </a:p>
        <a:p>
          <a:r>
            <a:rPr lang="lv-LV" b="0" i="1" u="none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- Normatīvo aktu izstrāde</a:t>
          </a:r>
          <a:endParaRPr lang="lv-LV" b="0" i="1" u="none" dirty="0">
            <a:solidFill>
              <a:schemeClr val="tx1"/>
            </a:solidFill>
            <a:latin typeface="+mn-lt"/>
            <a:cs typeface="Arial" panose="020B0604020202020204" pitchFamily="34" charset="0"/>
          </a:endParaRPr>
        </a:p>
      </dgm:t>
    </dgm:pt>
    <dgm:pt modelId="{93AA0017-867F-498C-9498-C53C0AAE6830}" type="parTrans" cxnId="{F7F219C0-6A61-4D1B-86C5-17F0401B7985}">
      <dgm:prSet/>
      <dgm:spPr/>
      <dgm:t>
        <a:bodyPr/>
        <a:lstStyle/>
        <a:p>
          <a:endParaRPr lang="en-US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D24AB0-84FE-472C-8C06-CA62AFBB6369}" type="sibTrans" cxnId="{F7F219C0-6A61-4D1B-86C5-17F0401B7985}">
      <dgm:prSet/>
      <dgm:spPr/>
      <dgm:t>
        <a:bodyPr/>
        <a:lstStyle/>
        <a:p>
          <a:endParaRPr lang="en-US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F6C1E2-858C-4B76-A22D-1838E7198C93}">
      <dgm:prSet phldrT="[Text]"/>
      <dgm:spPr/>
      <dgm:t>
        <a:bodyPr/>
        <a:lstStyle/>
        <a:p>
          <a:r>
            <a:rPr lang="lv-LV" b="1" i="1" u="none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2016.g.</a:t>
          </a:r>
        </a:p>
        <a:p>
          <a:r>
            <a:rPr lang="lv-LV" b="0" i="1" u="none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- Pētījums «Specializētās audžuģimenes – ārpusģimenes aprūpes modeļa attīstība Latvijā»</a:t>
          </a:r>
          <a:endParaRPr lang="lv-LV" b="0" i="1" u="none" dirty="0">
            <a:solidFill>
              <a:schemeClr val="tx1"/>
            </a:solidFill>
            <a:latin typeface="+mn-lt"/>
            <a:cs typeface="Arial" panose="020B0604020202020204" pitchFamily="34" charset="0"/>
          </a:endParaRPr>
        </a:p>
      </dgm:t>
    </dgm:pt>
    <dgm:pt modelId="{4B3D660D-DCAC-4B04-B078-B297C6D58C45}" type="parTrans" cxnId="{E249DD58-0A52-44D2-B348-F5886AFCE900}">
      <dgm:prSet/>
      <dgm:spPr/>
      <dgm:t>
        <a:bodyPr/>
        <a:lstStyle/>
        <a:p>
          <a:endParaRPr lang="en-US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18C6E0-E521-4C15-919E-1CE664E55610}" type="sibTrans" cxnId="{E249DD58-0A52-44D2-B348-F5886AFCE900}">
      <dgm:prSet/>
      <dgm:spPr/>
      <dgm:t>
        <a:bodyPr/>
        <a:lstStyle/>
        <a:p>
          <a:endParaRPr lang="en-US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8CB8F97-11D1-42FB-B473-8B6BFC97F1E5}" type="pres">
      <dgm:prSet presAssocID="{8A36C68E-74E6-4446-BB81-C00AD799A520}" presName="CompostProcess" presStyleCnt="0">
        <dgm:presLayoutVars>
          <dgm:dir/>
          <dgm:resizeHandles val="exact"/>
        </dgm:presLayoutVars>
      </dgm:prSet>
      <dgm:spPr/>
    </dgm:pt>
    <dgm:pt modelId="{DB7B37BA-AED8-4510-8D8E-ABAEBD4BF78B}" type="pres">
      <dgm:prSet presAssocID="{8A36C68E-74E6-4446-BB81-C00AD799A520}" presName="arrow" presStyleLbl="bgShp" presStyleIdx="0" presStyleCnt="1" custScaleX="109385"/>
      <dgm:spPr/>
    </dgm:pt>
    <dgm:pt modelId="{F96DF1AB-F844-4B5E-BC6A-42473B5FA108}" type="pres">
      <dgm:prSet presAssocID="{8A36C68E-74E6-4446-BB81-C00AD799A520}" presName="linearProcess" presStyleCnt="0"/>
      <dgm:spPr/>
    </dgm:pt>
    <dgm:pt modelId="{17D7C605-3D4B-432A-B281-BC5D4249F780}" type="pres">
      <dgm:prSet presAssocID="{A03D19D5-8D31-43C4-A230-B8AEC13D2E2A}" presName="textNode" presStyleLbl="node1" presStyleIdx="0" presStyleCnt="4" custScaleX="522826" custScaleY="145476" custLinFactX="17522" custLinFactNeighborX="100000" custLinFactNeighborY="-20257">
        <dgm:presLayoutVars>
          <dgm:bulletEnabled val="1"/>
        </dgm:presLayoutVars>
      </dgm:prSet>
      <dgm:spPr/>
    </dgm:pt>
    <dgm:pt modelId="{C4098FF8-B065-4AD8-8767-54B0F5F42A48}" type="pres">
      <dgm:prSet presAssocID="{C18C3B6D-E9E8-409B-B874-DA255212A740}" presName="sibTrans" presStyleCnt="0"/>
      <dgm:spPr/>
    </dgm:pt>
    <dgm:pt modelId="{A1FDFEE9-4DFC-4A06-A84B-611F71A1C1ED}" type="pres">
      <dgm:prSet presAssocID="{10A0385F-2EDC-468A-A7D6-29D0600065A8}" presName="textNode" presStyleLbl="node1" presStyleIdx="1" presStyleCnt="4" custScaleX="476185" custScaleY="143041" custLinFactX="89724" custLinFactNeighborX="100000" custLinFactNeighborY="-19190">
        <dgm:presLayoutVars>
          <dgm:bulletEnabled val="1"/>
        </dgm:presLayoutVars>
      </dgm:prSet>
      <dgm:spPr/>
    </dgm:pt>
    <dgm:pt modelId="{7C627CD0-D9E9-47A6-9D62-1BBC657FE38B}" type="pres">
      <dgm:prSet presAssocID="{5A93ACFD-F756-4A15-A6B4-1384E44180B9}" presName="sibTrans" presStyleCnt="0"/>
      <dgm:spPr/>
    </dgm:pt>
    <dgm:pt modelId="{CD86686C-E386-4AEE-BDAD-2829B51DCD96}" type="pres">
      <dgm:prSet presAssocID="{0A94EA3B-DDB2-46D6-B041-B26B1CF69E80}" presName="textNode" presStyleLbl="node1" presStyleIdx="2" presStyleCnt="4" custScaleX="297239" custScaleY="77069" custLinFactX="-355126" custLinFactNeighborX="-400000" custLinFactNeighborY="86466">
        <dgm:presLayoutVars>
          <dgm:bulletEnabled val="1"/>
        </dgm:presLayoutVars>
      </dgm:prSet>
      <dgm:spPr/>
    </dgm:pt>
    <dgm:pt modelId="{AB400271-F736-45FD-A8EF-CBF77F32A974}" type="pres">
      <dgm:prSet presAssocID="{D8D24AB0-84FE-472C-8C06-CA62AFBB6369}" presName="sibTrans" presStyleCnt="0"/>
      <dgm:spPr/>
    </dgm:pt>
    <dgm:pt modelId="{7C403949-5E55-4E3B-8B8A-006BE3B4BEE5}" type="pres">
      <dgm:prSet presAssocID="{15F6C1E2-858C-4B76-A22D-1838E7198C93}" presName="textNode" presStyleLbl="node1" presStyleIdx="3" presStyleCnt="4" custScaleX="297239" custScaleY="77069" custLinFactX="-938138" custLinFactNeighborX="-1000000" custLinFactNeighborY="86466">
        <dgm:presLayoutVars>
          <dgm:bulletEnabled val="1"/>
        </dgm:presLayoutVars>
      </dgm:prSet>
      <dgm:spPr/>
    </dgm:pt>
  </dgm:ptLst>
  <dgm:cxnLst>
    <dgm:cxn modelId="{87024818-8E64-452D-8ACA-51EDC7A4CEA9}" type="presOf" srcId="{A03D19D5-8D31-43C4-A230-B8AEC13D2E2A}" destId="{17D7C605-3D4B-432A-B281-BC5D4249F780}" srcOrd="0" destOrd="0" presId="urn:microsoft.com/office/officeart/2005/8/layout/hProcess9"/>
    <dgm:cxn modelId="{74386628-EE17-43F1-9167-DD0735147691}" srcId="{8A36C68E-74E6-4446-BB81-C00AD799A520}" destId="{A03D19D5-8D31-43C4-A230-B8AEC13D2E2A}" srcOrd="0" destOrd="0" parTransId="{464499D9-A39F-482C-A8D4-F8B10421A1B9}" sibTransId="{C18C3B6D-E9E8-409B-B874-DA255212A740}"/>
    <dgm:cxn modelId="{C38B8063-F2FE-4EF2-8BB0-56EDF117ED99}" srcId="{8A36C68E-74E6-4446-BB81-C00AD799A520}" destId="{10A0385F-2EDC-468A-A7D6-29D0600065A8}" srcOrd="1" destOrd="0" parTransId="{C90F0C00-9E04-49A2-A705-7F0A7703D45A}" sibTransId="{5A93ACFD-F756-4A15-A6B4-1384E44180B9}"/>
    <dgm:cxn modelId="{B537C167-C26D-4675-BEE9-23BFBCB728F0}" type="presOf" srcId="{15F6C1E2-858C-4B76-A22D-1838E7198C93}" destId="{7C403949-5E55-4E3B-8B8A-006BE3B4BEE5}" srcOrd="0" destOrd="0" presId="urn:microsoft.com/office/officeart/2005/8/layout/hProcess9"/>
    <dgm:cxn modelId="{F5138A52-2BB8-478D-955A-AD1A29E198ED}" type="presOf" srcId="{10A0385F-2EDC-468A-A7D6-29D0600065A8}" destId="{A1FDFEE9-4DFC-4A06-A84B-611F71A1C1ED}" srcOrd="0" destOrd="0" presId="urn:microsoft.com/office/officeart/2005/8/layout/hProcess9"/>
    <dgm:cxn modelId="{E249DD58-0A52-44D2-B348-F5886AFCE900}" srcId="{8A36C68E-74E6-4446-BB81-C00AD799A520}" destId="{15F6C1E2-858C-4B76-A22D-1838E7198C93}" srcOrd="3" destOrd="0" parTransId="{4B3D660D-DCAC-4B04-B078-B297C6D58C45}" sibTransId="{6F18C6E0-E521-4C15-919E-1CE664E55610}"/>
    <dgm:cxn modelId="{F7F219C0-6A61-4D1B-86C5-17F0401B7985}" srcId="{8A36C68E-74E6-4446-BB81-C00AD799A520}" destId="{0A94EA3B-DDB2-46D6-B041-B26B1CF69E80}" srcOrd="2" destOrd="0" parTransId="{93AA0017-867F-498C-9498-C53C0AAE6830}" sibTransId="{D8D24AB0-84FE-472C-8C06-CA62AFBB6369}"/>
    <dgm:cxn modelId="{72BC37DC-56D3-4EA2-AAC7-B0ECFDEC7144}" type="presOf" srcId="{0A94EA3B-DDB2-46D6-B041-B26B1CF69E80}" destId="{CD86686C-E386-4AEE-BDAD-2829B51DCD96}" srcOrd="0" destOrd="0" presId="urn:microsoft.com/office/officeart/2005/8/layout/hProcess9"/>
    <dgm:cxn modelId="{6CD096F9-DCD3-4898-8040-CD8F44412B8B}" type="presOf" srcId="{8A36C68E-74E6-4446-BB81-C00AD799A520}" destId="{E8CB8F97-11D1-42FB-B473-8B6BFC97F1E5}" srcOrd="0" destOrd="0" presId="urn:microsoft.com/office/officeart/2005/8/layout/hProcess9"/>
    <dgm:cxn modelId="{6B552078-7B26-4244-942E-5EFFCE38F38F}" type="presParOf" srcId="{E8CB8F97-11D1-42FB-B473-8B6BFC97F1E5}" destId="{DB7B37BA-AED8-4510-8D8E-ABAEBD4BF78B}" srcOrd="0" destOrd="0" presId="urn:microsoft.com/office/officeart/2005/8/layout/hProcess9"/>
    <dgm:cxn modelId="{53CAA1E5-8282-4382-BFD7-2361F7BDA8D4}" type="presParOf" srcId="{E8CB8F97-11D1-42FB-B473-8B6BFC97F1E5}" destId="{F96DF1AB-F844-4B5E-BC6A-42473B5FA108}" srcOrd="1" destOrd="0" presId="urn:microsoft.com/office/officeart/2005/8/layout/hProcess9"/>
    <dgm:cxn modelId="{F7549C45-CE40-4296-B805-6E8935502F6A}" type="presParOf" srcId="{F96DF1AB-F844-4B5E-BC6A-42473B5FA108}" destId="{17D7C605-3D4B-432A-B281-BC5D4249F780}" srcOrd="0" destOrd="0" presId="urn:microsoft.com/office/officeart/2005/8/layout/hProcess9"/>
    <dgm:cxn modelId="{11DF33D7-DE22-48AD-87B9-B22B18ED7835}" type="presParOf" srcId="{F96DF1AB-F844-4B5E-BC6A-42473B5FA108}" destId="{C4098FF8-B065-4AD8-8767-54B0F5F42A48}" srcOrd="1" destOrd="0" presId="urn:microsoft.com/office/officeart/2005/8/layout/hProcess9"/>
    <dgm:cxn modelId="{110D3F38-9DC4-4701-8306-59E076D39BD8}" type="presParOf" srcId="{F96DF1AB-F844-4B5E-BC6A-42473B5FA108}" destId="{A1FDFEE9-4DFC-4A06-A84B-611F71A1C1ED}" srcOrd="2" destOrd="0" presId="urn:microsoft.com/office/officeart/2005/8/layout/hProcess9"/>
    <dgm:cxn modelId="{31B0B88C-F257-4EBA-8DC8-7A812280402D}" type="presParOf" srcId="{F96DF1AB-F844-4B5E-BC6A-42473B5FA108}" destId="{7C627CD0-D9E9-47A6-9D62-1BBC657FE38B}" srcOrd="3" destOrd="0" presId="urn:microsoft.com/office/officeart/2005/8/layout/hProcess9"/>
    <dgm:cxn modelId="{1EDC101E-4F97-40DB-9C17-A486212DF9C6}" type="presParOf" srcId="{F96DF1AB-F844-4B5E-BC6A-42473B5FA108}" destId="{CD86686C-E386-4AEE-BDAD-2829B51DCD96}" srcOrd="4" destOrd="0" presId="urn:microsoft.com/office/officeart/2005/8/layout/hProcess9"/>
    <dgm:cxn modelId="{C553F314-A1E4-46E1-845A-1583EF106835}" type="presParOf" srcId="{F96DF1AB-F844-4B5E-BC6A-42473B5FA108}" destId="{AB400271-F736-45FD-A8EF-CBF77F32A974}" srcOrd="5" destOrd="0" presId="urn:microsoft.com/office/officeart/2005/8/layout/hProcess9"/>
    <dgm:cxn modelId="{36F7267B-73EB-4C68-9900-7B8821784AD8}" type="presParOf" srcId="{F96DF1AB-F844-4B5E-BC6A-42473B5FA108}" destId="{7C403949-5E55-4E3B-8B8A-006BE3B4BEE5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B9722EE-A113-4899-A1A8-90163F58FDD2}" type="doc">
      <dgm:prSet loTypeId="urn:microsoft.com/office/officeart/2005/8/layout/list1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EE2BAAB7-40D0-4CE5-82D2-37F1E9A991B8}">
      <dgm:prSet phldrT="[Text]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Audžuģimeņu veidi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51749341-0BE8-4BE4-8166-5AE375BA1437}" type="parTrans" cxnId="{B13C18B6-373F-46C1-8495-AC308247B77C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501D366-9EBE-496C-8F65-25AB818E57F9}" type="sibTrans" cxnId="{B13C18B6-373F-46C1-8495-AC308247B77C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6DD1463A-AB3E-48AA-8F2D-5972196D8734}">
      <dgm:prSet phldrT="[Text]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Ieviešanas laiks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4E29111-D14D-41C4-A1DE-3DC6F651ECC3}" type="parTrans" cxnId="{0CAA1FFF-F02A-4290-BF81-CFA9CFBD483B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98DF8761-A5A6-4A91-8B9C-7F71E1A68544}" type="sibTrans" cxnId="{0CAA1FFF-F02A-4290-BF81-CFA9CFBD483B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AB7F25B9-3563-43FA-9DBD-4FDD2439A58A}">
      <dgm:prSet phldrT="[Text]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Sociālais nodrošinājums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9B5785E8-0731-47A7-9C12-68988A1B0469}" type="parTrans" cxnId="{869DEC6B-D973-4CF9-B1CB-7E5FB68B3FB7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AD25227-41BC-4A93-950A-78567F08441E}" type="sibTrans" cxnId="{869DEC6B-D973-4CF9-B1CB-7E5FB68B3FB7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D99D208D-0021-4821-9392-4586E5A63746}">
      <dgm:prSet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Zīdaiņu 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EDF79D2F-FB3B-4D59-991F-67FB24C80F8E}" type="parTrans" cxnId="{DBA28C91-E641-4630-B0C1-C0E4F2E4A197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2AE60A7-6DA7-49EB-B388-9CB14CF2A675}" type="sibTrans" cxnId="{DBA28C91-E641-4630-B0C1-C0E4F2E4A197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54BC3B49-E304-467D-801A-5F4450177C21}">
      <dgm:prSet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Bērnu ar funkcionāliem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59456774-CC53-473E-8F18-67474898701A}" type="parTrans" cxnId="{788A1F59-8A1E-4E64-A078-FA2D0796FEA8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BEBAB8D-992B-4291-BD02-12855750C209}" type="sibTrans" cxnId="{788A1F59-8A1E-4E64-A078-FA2D0796FEA8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1458A00B-BF1E-48F1-9148-FF0AC1BAC461}">
      <dgm:prSet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Krīzes 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02797458-9554-48BA-8206-B337C651A57B}" type="parTrans" cxnId="{A04AC3EA-B061-434D-A652-E4CC36E0CE61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17C2CC0E-BCD7-42C2-9DE0-2FF5ED36D6AF}" type="sibTrans" cxnId="{A04AC3EA-B061-434D-A652-E4CC36E0CE61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331FD0C8-265E-4B8E-83F2-FAEAA2F64778}">
      <dgm:prSet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Sākot no 2018.gada 1.jūlija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930B4564-6FB1-438F-898E-A8FF550FFB62}" type="parTrans" cxnId="{C7EFE45B-098D-475C-9663-F58DCFC41359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7981BBC-F2D2-4A97-AE14-70BEE5C9ED92}" type="sibTrans" cxnId="{C7EFE45B-098D-475C-9663-F58DCFC41359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820CE599-31F9-46E4-B8A9-69421CE5E2F2}">
      <dgm:prSet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Atalgojums atkarībā no specializācijas veida (pamats – valstī noteiktā minimālā darba alga)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8C09EA2B-BA94-4E6B-8643-BEFDAC810C53}" type="parTrans" cxnId="{5076DEC5-258B-4BF6-92EF-FDE0CED899DE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AE7D1B30-E6D2-4E0D-AF81-C718F1BDB476}" type="sibTrans" cxnId="{5076DEC5-258B-4BF6-92EF-FDE0CED899DE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AA707ACC-B7B2-4A0F-BF39-ECF80DE1B449}">
      <dgm:prSet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Sociālās iemaksas pensiju, invaliditātes un bezdarba apdrošināšanai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FA23F3E5-65BA-4F65-B7FF-AFD5CB9B6EFB}" type="parTrans" cxnId="{742A9B44-11C4-4269-B2E6-B4347043FA6E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B31D2C6-9577-46DE-8059-70B87521CD48}" type="sibTrans" cxnId="{742A9B44-11C4-4269-B2E6-B4347043FA6E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9DE55712-5280-49F5-902A-CEF4C6C38CDA}">
      <dgm:prSet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Reģionālie atbalsta centri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2B1136F2-289E-416D-B392-D8DD097E2828}" type="parTrans" cxnId="{650D23D8-F000-497F-80E8-67B5C31EB4D7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547723AE-21B2-4BD7-8E3E-6D9E21B011AB}" type="sibTrans" cxnId="{650D23D8-F000-497F-80E8-67B5C31EB4D7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2EA6541-AFB2-4DE7-AA3A-1CDD178A2F7A}">
      <dgm:prSet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Valsts maksājums par ģimenei sniegto atbalstu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094D5829-FECC-4BE7-B3FD-7C168D67A230}" type="parTrans" cxnId="{8C47F010-1076-47DF-A955-82CD6E0520F3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D240448-F407-4045-A704-528B813FD4C3}" type="sibTrans" cxnId="{8C47F010-1076-47DF-A955-82CD6E0520F3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3E97DDE9-CF2D-40B9-8612-8C1B449776F5}">
      <dgm:prSet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Centrālā iestāde atlases, apmācību un atbalsta nodrošināšanai audžuģimenēm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DA701F24-4C40-4D39-9FB3-A5C7C2BBFF82}" type="parTrans" cxnId="{908FB734-8654-45BC-A44B-115EF3C9B621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3ECB0B3B-1619-454A-9E7D-BCE074FE4736}" type="sibTrans" cxnId="{908FB734-8654-45BC-A44B-115EF3C9B621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A336E441-52A4-4D18-8E2A-E67DDB7913AF}">
      <dgm:prSet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Vienreizējs atbalsts bērna aprūpei nepieciešamā inventāra iegādei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95CA406A-690E-4045-BD57-FDE117F80CD8}" type="parTrans" cxnId="{73327D58-4827-42CF-9F4E-C7201D829D40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2D8E3DA-CC95-44CC-8197-9AF5CFB6967A}" type="sibTrans" cxnId="{73327D58-4827-42CF-9F4E-C7201D829D40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FD33AA21-8A1A-46F9-9B26-09E6819636C4}">
      <dgm:prSet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bērniem, kuri cietuši no smagas vardarbības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39214361-3297-4FCD-8CB3-9272DF9A484D}" type="parTrans" cxnId="{9A96B899-6729-4FCB-88CF-75A402EDC5F6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6885D157-0EFB-4218-AD98-C9C26FFF3B75}" type="sibTrans" cxnId="{9A96B899-6729-4FCB-88CF-75A402EDC5F6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635EF298-6C03-4DF8-B214-665717A83CC5}" type="pres">
      <dgm:prSet presAssocID="{BB9722EE-A113-4899-A1A8-90163F58FDD2}" presName="linear" presStyleCnt="0">
        <dgm:presLayoutVars>
          <dgm:dir/>
          <dgm:animLvl val="lvl"/>
          <dgm:resizeHandles val="exact"/>
        </dgm:presLayoutVars>
      </dgm:prSet>
      <dgm:spPr/>
    </dgm:pt>
    <dgm:pt modelId="{B29CB88E-672E-4BB9-98D2-39A8DBDDC997}" type="pres">
      <dgm:prSet presAssocID="{EE2BAAB7-40D0-4CE5-82D2-37F1E9A991B8}" presName="parentLin" presStyleCnt="0"/>
      <dgm:spPr/>
    </dgm:pt>
    <dgm:pt modelId="{9FA90A2B-DA54-47F6-B630-AB454D521F0D}" type="pres">
      <dgm:prSet presAssocID="{EE2BAAB7-40D0-4CE5-82D2-37F1E9A991B8}" presName="parentLeftMargin" presStyleLbl="node1" presStyleIdx="0" presStyleCnt="4"/>
      <dgm:spPr/>
    </dgm:pt>
    <dgm:pt modelId="{01E00E83-1875-4331-9ABA-3AE47452EE01}" type="pres">
      <dgm:prSet presAssocID="{EE2BAAB7-40D0-4CE5-82D2-37F1E9A991B8}" presName="parentText" presStyleLbl="node1" presStyleIdx="0" presStyleCnt="4" custLinFactNeighborY="6199">
        <dgm:presLayoutVars>
          <dgm:chMax val="0"/>
          <dgm:bulletEnabled val="1"/>
        </dgm:presLayoutVars>
      </dgm:prSet>
      <dgm:spPr/>
    </dgm:pt>
    <dgm:pt modelId="{DF13B9E5-E897-49A7-AB01-788220DDBA6E}" type="pres">
      <dgm:prSet presAssocID="{EE2BAAB7-40D0-4CE5-82D2-37F1E9A991B8}" presName="negativeSpace" presStyleCnt="0"/>
      <dgm:spPr/>
    </dgm:pt>
    <dgm:pt modelId="{0797BD19-26C8-48C5-A4E1-729E10598C4D}" type="pres">
      <dgm:prSet presAssocID="{EE2BAAB7-40D0-4CE5-82D2-37F1E9A991B8}" presName="childText" presStyleLbl="conFgAcc1" presStyleIdx="0" presStyleCnt="4" custLinFactNeighborY="80479">
        <dgm:presLayoutVars>
          <dgm:bulletEnabled val="1"/>
        </dgm:presLayoutVars>
      </dgm:prSet>
      <dgm:spPr/>
    </dgm:pt>
    <dgm:pt modelId="{359BF705-C025-4865-AA42-52A9C4BBEB18}" type="pres">
      <dgm:prSet presAssocID="{B501D366-9EBE-496C-8F65-25AB818E57F9}" presName="spaceBetweenRectangles" presStyleCnt="0"/>
      <dgm:spPr/>
    </dgm:pt>
    <dgm:pt modelId="{9ADD7CE0-F445-4C59-908F-DFEE0641ED57}" type="pres">
      <dgm:prSet presAssocID="{6DD1463A-AB3E-48AA-8F2D-5972196D8734}" presName="parentLin" presStyleCnt="0"/>
      <dgm:spPr/>
    </dgm:pt>
    <dgm:pt modelId="{9CB813A9-460F-455E-99AF-B7CB182D771E}" type="pres">
      <dgm:prSet presAssocID="{6DD1463A-AB3E-48AA-8F2D-5972196D8734}" presName="parentLeftMargin" presStyleLbl="node1" presStyleIdx="0" presStyleCnt="4"/>
      <dgm:spPr/>
    </dgm:pt>
    <dgm:pt modelId="{14943ED7-F2D4-4FF9-953E-9207F4AF256C}" type="pres">
      <dgm:prSet presAssocID="{6DD1463A-AB3E-48AA-8F2D-5972196D8734}" presName="parentText" presStyleLbl="node1" presStyleIdx="1" presStyleCnt="4" custLinFactNeighborY="6199">
        <dgm:presLayoutVars>
          <dgm:chMax val="0"/>
          <dgm:bulletEnabled val="1"/>
        </dgm:presLayoutVars>
      </dgm:prSet>
      <dgm:spPr/>
    </dgm:pt>
    <dgm:pt modelId="{3ED4062F-ECF3-49E1-9655-8C1D65EE4996}" type="pres">
      <dgm:prSet presAssocID="{6DD1463A-AB3E-48AA-8F2D-5972196D8734}" presName="negativeSpace" presStyleCnt="0"/>
      <dgm:spPr/>
    </dgm:pt>
    <dgm:pt modelId="{9DAA1297-70C0-42F6-99E5-BDFFB6126750}" type="pres">
      <dgm:prSet presAssocID="{6DD1463A-AB3E-48AA-8F2D-5972196D8734}" presName="childText" presStyleLbl="conFgAcc1" presStyleIdx="1" presStyleCnt="4" custLinFactNeighborY="33886">
        <dgm:presLayoutVars>
          <dgm:bulletEnabled val="1"/>
        </dgm:presLayoutVars>
      </dgm:prSet>
      <dgm:spPr/>
    </dgm:pt>
    <dgm:pt modelId="{7AD3E54B-CFC4-490D-89C3-3676A1141FEF}" type="pres">
      <dgm:prSet presAssocID="{98DF8761-A5A6-4A91-8B9C-7F71E1A68544}" presName="spaceBetweenRectangles" presStyleCnt="0"/>
      <dgm:spPr/>
    </dgm:pt>
    <dgm:pt modelId="{0868D798-9525-49E9-9AF5-6C776AF113AE}" type="pres">
      <dgm:prSet presAssocID="{AB7F25B9-3563-43FA-9DBD-4FDD2439A58A}" presName="parentLin" presStyleCnt="0"/>
      <dgm:spPr/>
    </dgm:pt>
    <dgm:pt modelId="{82C9E28B-7EC8-4B01-9708-36F9B9ABA09F}" type="pres">
      <dgm:prSet presAssocID="{AB7F25B9-3563-43FA-9DBD-4FDD2439A58A}" presName="parentLeftMargin" presStyleLbl="node1" presStyleIdx="1" presStyleCnt="4"/>
      <dgm:spPr/>
    </dgm:pt>
    <dgm:pt modelId="{34B8BA63-F8B4-45A8-90F0-25A3CE5A8F65}" type="pres">
      <dgm:prSet presAssocID="{AB7F25B9-3563-43FA-9DBD-4FDD2439A58A}" presName="parentText" presStyleLbl="node1" presStyleIdx="2" presStyleCnt="4" custLinFactNeighborY="6199">
        <dgm:presLayoutVars>
          <dgm:chMax val="0"/>
          <dgm:bulletEnabled val="1"/>
        </dgm:presLayoutVars>
      </dgm:prSet>
      <dgm:spPr/>
    </dgm:pt>
    <dgm:pt modelId="{533C4010-0306-4D25-9E5A-54BE683545C6}" type="pres">
      <dgm:prSet presAssocID="{AB7F25B9-3563-43FA-9DBD-4FDD2439A58A}" presName="negativeSpace" presStyleCnt="0"/>
      <dgm:spPr/>
    </dgm:pt>
    <dgm:pt modelId="{D35E8279-3329-4787-9F94-5A423A0E4B00}" type="pres">
      <dgm:prSet presAssocID="{AB7F25B9-3563-43FA-9DBD-4FDD2439A58A}" presName="childText" presStyleLbl="conFgAcc1" presStyleIdx="2" presStyleCnt="4" custLinFactNeighborY="23538">
        <dgm:presLayoutVars>
          <dgm:bulletEnabled val="1"/>
        </dgm:presLayoutVars>
      </dgm:prSet>
      <dgm:spPr/>
    </dgm:pt>
    <dgm:pt modelId="{3482C3F9-156D-4F30-9719-FD498133B673}" type="pres">
      <dgm:prSet presAssocID="{4AD25227-41BC-4A93-950A-78567F08441E}" presName="spaceBetweenRectangles" presStyleCnt="0"/>
      <dgm:spPr/>
    </dgm:pt>
    <dgm:pt modelId="{E692701B-78E2-48E9-AC98-AD332420B54F}" type="pres">
      <dgm:prSet presAssocID="{9DE55712-5280-49F5-902A-CEF4C6C38CDA}" presName="parentLin" presStyleCnt="0"/>
      <dgm:spPr/>
    </dgm:pt>
    <dgm:pt modelId="{304E72BF-C4DA-438D-8CE1-55DEB2BCECD5}" type="pres">
      <dgm:prSet presAssocID="{9DE55712-5280-49F5-902A-CEF4C6C38CDA}" presName="parentLeftMargin" presStyleLbl="node1" presStyleIdx="2" presStyleCnt="4"/>
      <dgm:spPr/>
    </dgm:pt>
    <dgm:pt modelId="{F240292E-ADBC-4B39-B80B-5B0EA64265C5}" type="pres">
      <dgm:prSet presAssocID="{9DE55712-5280-49F5-902A-CEF4C6C38CDA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881FEE91-AFD3-44BC-8537-75791146874D}" type="pres">
      <dgm:prSet presAssocID="{9DE55712-5280-49F5-902A-CEF4C6C38CDA}" presName="negativeSpace" presStyleCnt="0"/>
      <dgm:spPr/>
    </dgm:pt>
    <dgm:pt modelId="{8B88B23B-DD84-41C9-B31E-F9DEF1E67D66}" type="pres">
      <dgm:prSet presAssocID="{9DE55712-5280-49F5-902A-CEF4C6C38CDA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08EAE608-646E-4C8E-B9C3-2F2BCF500036}" type="presOf" srcId="{D99D208D-0021-4821-9392-4586E5A63746}" destId="{0797BD19-26C8-48C5-A4E1-729E10598C4D}" srcOrd="0" destOrd="1" presId="urn:microsoft.com/office/officeart/2005/8/layout/list1"/>
    <dgm:cxn modelId="{030CFA09-B8B7-4C1B-854C-2E86006F083A}" type="presOf" srcId="{54BC3B49-E304-467D-801A-5F4450177C21}" destId="{0797BD19-26C8-48C5-A4E1-729E10598C4D}" srcOrd="0" destOrd="2" presId="urn:microsoft.com/office/officeart/2005/8/layout/list1"/>
    <dgm:cxn modelId="{8C47F010-1076-47DF-A955-82CD6E0520F3}" srcId="{9DE55712-5280-49F5-902A-CEF4C6C38CDA}" destId="{B2EA6541-AFB2-4DE7-AA3A-1CDD178A2F7A}" srcOrd="0" destOrd="0" parTransId="{094D5829-FECC-4BE7-B3FD-7C168D67A230}" sibTransId="{4D240448-F407-4045-A704-528B813FD4C3}"/>
    <dgm:cxn modelId="{A8160A1B-546D-4468-8436-A019C1AB4047}" type="presOf" srcId="{AB7F25B9-3563-43FA-9DBD-4FDD2439A58A}" destId="{34B8BA63-F8B4-45A8-90F0-25A3CE5A8F65}" srcOrd="1" destOrd="0" presId="urn:microsoft.com/office/officeart/2005/8/layout/list1"/>
    <dgm:cxn modelId="{D96A462A-83A7-483D-A427-446758FD72F0}" type="presOf" srcId="{B2EA6541-AFB2-4DE7-AA3A-1CDD178A2F7A}" destId="{8B88B23B-DD84-41C9-B31E-F9DEF1E67D66}" srcOrd="0" destOrd="0" presId="urn:microsoft.com/office/officeart/2005/8/layout/list1"/>
    <dgm:cxn modelId="{908FB734-8654-45BC-A44B-115EF3C9B621}" srcId="{9DE55712-5280-49F5-902A-CEF4C6C38CDA}" destId="{3E97DDE9-CF2D-40B9-8612-8C1B449776F5}" srcOrd="1" destOrd="0" parTransId="{DA701F24-4C40-4D39-9FB3-A5C7C2BBFF82}" sibTransId="{3ECB0B3B-1619-454A-9E7D-BCE074FE4736}"/>
    <dgm:cxn modelId="{4063B335-1B55-41E3-8CF1-6279D17B2124}" type="presOf" srcId="{820CE599-31F9-46E4-B8A9-69421CE5E2F2}" destId="{D35E8279-3329-4787-9F94-5A423A0E4B00}" srcOrd="0" destOrd="0" presId="urn:microsoft.com/office/officeart/2005/8/layout/list1"/>
    <dgm:cxn modelId="{C7EFE45B-098D-475C-9663-F58DCFC41359}" srcId="{6DD1463A-AB3E-48AA-8F2D-5972196D8734}" destId="{331FD0C8-265E-4B8E-83F2-FAEAA2F64778}" srcOrd="0" destOrd="0" parTransId="{930B4564-6FB1-438F-898E-A8FF550FFB62}" sibTransId="{77981BBC-F2D2-4A97-AE14-70BEE5C9ED92}"/>
    <dgm:cxn modelId="{742A9B44-11C4-4269-B2E6-B4347043FA6E}" srcId="{AB7F25B9-3563-43FA-9DBD-4FDD2439A58A}" destId="{AA707ACC-B7B2-4A0F-BF39-ECF80DE1B449}" srcOrd="1" destOrd="0" parTransId="{FA23F3E5-65BA-4F65-B7FF-AFD5CB9B6EFB}" sibTransId="{4B31D2C6-9577-46DE-8059-70B87521CD48}"/>
    <dgm:cxn modelId="{869DEC6B-D973-4CF9-B1CB-7E5FB68B3FB7}" srcId="{BB9722EE-A113-4899-A1A8-90163F58FDD2}" destId="{AB7F25B9-3563-43FA-9DBD-4FDD2439A58A}" srcOrd="2" destOrd="0" parTransId="{9B5785E8-0731-47A7-9C12-68988A1B0469}" sibTransId="{4AD25227-41BC-4A93-950A-78567F08441E}"/>
    <dgm:cxn modelId="{BD88F94C-A064-4811-8BF9-EEA65D233C6E}" type="presOf" srcId="{3E97DDE9-CF2D-40B9-8612-8C1B449776F5}" destId="{8B88B23B-DD84-41C9-B31E-F9DEF1E67D66}" srcOrd="0" destOrd="1" presId="urn:microsoft.com/office/officeart/2005/8/layout/list1"/>
    <dgm:cxn modelId="{1335DB77-5055-45F6-8FB1-1C3E95EE1B90}" type="presOf" srcId="{9DE55712-5280-49F5-902A-CEF4C6C38CDA}" destId="{304E72BF-C4DA-438D-8CE1-55DEB2BCECD5}" srcOrd="0" destOrd="0" presId="urn:microsoft.com/office/officeart/2005/8/layout/list1"/>
    <dgm:cxn modelId="{73327D58-4827-42CF-9F4E-C7201D829D40}" srcId="{AB7F25B9-3563-43FA-9DBD-4FDD2439A58A}" destId="{A336E441-52A4-4D18-8E2A-E67DDB7913AF}" srcOrd="2" destOrd="0" parTransId="{95CA406A-690E-4045-BD57-FDE117F80CD8}" sibTransId="{B2D8E3DA-CC95-44CC-8197-9AF5CFB6967A}"/>
    <dgm:cxn modelId="{788A1F59-8A1E-4E64-A078-FA2D0796FEA8}" srcId="{EE2BAAB7-40D0-4CE5-82D2-37F1E9A991B8}" destId="{54BC3B49-E304-467D-801A-5F4450177C21}" srcOrd="2" destOrd="0" parTransId="{59456774-CC53-473E-8F18-67474898701A}" sibTransId="{7BEBAB8D-992B-4291-BD02-12855750C209}"/>
    <dgm:cxn modelId="{DFC2117A-4F24-4391-B533-1D318E9ACF06}" type="presOf" srcId="{EE2BAAB7-40D0-4CE5-82D2-37F1E9A991B8}" destId="{9FA90A2B-DA54-47F6-B630-AB454D521F0D}" srcOrd="0" destOrd="0" presId="urn:microsoft.com/office/officeart/2005/8/layout/list1"/>
    <dgm:cxn modelId="{E35A437A-5E48-47E4-B58A-5D013F4725F8}" type="presOf" srcId="{FD33AA21-8A1A-46F9-9B26-09E6819636C4}" destId="{0797BD19-26C8-48C5-A4E1-729E10598C4D}" srcOrd="0" destOrd="3" presId="urn:microsoft.com/office/officeart/2005/8/layout/list1"/>
    <dgm:cxn modelId="{5161B283-4F06-4D3A-ABE0-05F1983AC234}" type="presOf" srcId="{331FD0C8-265E-4B8E-83F2-FAEAA2F64778}" destId="{9DAA1297-70C0-42F6-99E5-BDFFB6126750}" srcOrd="0" destOrd="0" presId="urn:microsoft.com/office/officeart/2005/8/layout/list1"/>
    <dgm:cxn modelId="{A0808C87-6085-491A-9D82-7C6FBC3200A7}" type="presOf" srcId="{1458A00B-BF1E-48F1-9148-FF0AC1BAC461}" destId="{0797BD19-26C8-48C5-A4E1-729E10598C4D}" srcOrd="0" destOrd="0" presId="urn:microsoft.com/office/officeart/2005/8/layout/list1"/>
    <dgm:cxn modelId="{DBA28C91-E641-4630-B0C1-C0E4F2E4A197}" srcId="{EE2BAAB7-40D0-4CE5-82D2-37F1E9A991B8}" destId="{D99D208D-0021-4821-9392-4586E5A63746}" srcOrd="1" destOrd="0" parTransId="{EDF79D2F-FB3B-4D59-991F-67FB24C80F8E}" sibTransId="{72AE60A7-6DA7-49EB-B388-9CB14CF2A675}"/>
    <dgm:cxn modelId="{9A96B899-6729-4FCB-88CF-75A402EDC5F6}" srcId="{EE2BAAB7-40D0-4CE5-82D2-37F1E9A991B8}" destId="{FD33AA21-8A1A-46F9-9B26-09E6819636C4}" srcOrd="3" destOrd="0" parTransId="{39214361-3297-4FCD-8CB3-9272DF9A484D}" sibTransId="{6885D157-0EFB-4218-AD98-C9C26FFF3B75}"/>
    <dgm:cxn modelId="{7BB15AA2-749C-4A43-9218-00696B5AC683}" type="presOf" srcId="{AA707ACC-B7B2-4A0F-BF39-ECF80DE1B449}" destId="{D35E8279-3329-4787-9F94-5A423A0E4B00}" srcOrd="0" destOrd="1" presId="urn:microsoft.com/office/officeart/2005/8/layout/list1"/>
    <dgm:cxn modelId="{A610DBA6-9A0A-4258-8E07-463C9BBB03CB}" type="presOf" srcId="{6DD1463A-AB3E-48AA-8F2D-5972196D8734}" destId="{14943ED7-F2D4-4FF9-953E-9207F4AF256C}" srcOrd="1" destOrd="0" presId="urn:microsoft.com/office/officeart/2005/8/layout/list1"/>
    <dgm:cxn modelId="{B13C18B6-373F-46C1-8495-AC308247B77C}" srcId="{BB9722EE-A113-4899-A1A8-90163F58FDD2}" destId="{EE2BAAB7-40D0-4CE5-82D2-37F1E9A991B8}" srcOrd="0" destOrd="0" parTransId="{51749341-0BE8-4BE4-8166-5AE375BA1437}" sibTransId="{B501D366-9EBE-496C-8F65-25AB818E57F9}"/>
    <dgm:cxn modelId="{10C8E4C2-1CAD-4182-B949-45B79EE8C106}" type="presOf" srcId="{9DE55712-5280-49F5-902A-CEF4C6C38CDA}" destId="{F240292E-ADBC-4B39-B80B-5B0EA64265C5}" srcOrd="1" destOrd="0" presId="urn:microsoft.com/office/officeart/2005/8/layout/list1"/>
    <dgm:cxn modelId="{5076DEC5-258B-4BF6-92EF-FDE0CED899DE}" srcId="{AB7F25B9-3563-43FA-9DBD-4FDD2439A58A}" destId="{820CE599-31F9-46E4-B8A9-69421CE5E2F2}" srcOrd="0" destOrd="0" parTransId="{8C09EA2B-BA94-4E6B-8643-BEFDAC810C53}" sibTransId="{AE7D1B30-E6D2-4E0D-AF81-C718F1BDB476}"/>
    <dgm:cxn modelId="{527EB0D2-3A72-44A2-8BEB-2AEDDD2DAC61}" type="presOf" srcId="{6DD1463A-AB3E-48AA-8F2D-5972196D8734}" destId="{9CB813A9-460F-455E-99AF-B7CB182D771E}" srcOrd="0" destOrd="0" presId="urn:microsoft.com/office/officeart/2005/8/layout/list1"/>
    <dgm:cxn modelId="{650D23D8-F000-497F-80E8-67B5C31EB4D7}" srcId="{BB9722EE-A113-4899-A1A8-90163F58FDD2}" destId="{9DE55712-5280-49F5-902A-CEF4C6C38CDA}" srcOrd="3" destOrd="0" parTransId="{2B1136F2-289E-416D-B392-D8DD097E2828}" sibTransId="{547723AE-21B2-4BD7-8E3E-6D9E21B011AB}"/>
    <dgm:cxn modelId="{EF967DDB-F0BF-4C91-AF3B-8A9E24A862F7}" type="presOf" srcId="{BB9722EE-A113-4899-A1A8-90163F58FDD2}" destId="{635EF298-6C03-4DF8-B214-665717A83CC5}" srcOrd="0" destOrd="0" presId="urn:microsoft.com/office/officeart/2005/8/layout/list1"/>
    <dgm:cxn modelId="{531062E5-7782-4A3E-9816-629281508F10}" type="presOf" srcId="{AB7F25B9-3563-43FA-9DBD-4FDD2439A58A}" destId="{82C9E28B-7EC8-4B01-9708-36F9B9ABA09F}" srcOrd="0" destOrd="0" presId="urn:microsoft.com/office/officeart/2005/8/layout/list1"/>
    <dgm:cxn modelId="{A04AC3EA-B061-434D-A652-E4CC36E0CE61}" srcId="{EE2BAAB7-40D0-4CE5-82D2-37F1E9A991B8}" destId="{1458A00B-BF1E-48F1-9148-FF0AC1BAC461}" srcOrd="0" destOrd="0" parTransId="{02797458-9554-48BA-8206-B337C651A57B}" sibTransId="{17C2CC0E-BCD7-42C2-9DE0-2FF5ED36D6AF}"/>
    <dgm:cxn modelId="{C9D723EB-21F9-4B59-84AC-C858E48DCC99}" type="presOf" srcId="{A336E441-52A4-4D18-8E2A-E67DDB7913AF}" destId="{D35E8279-3329-4787-9F94-5A423A0E4B00}" srcOrd="0" destOrd="2" presId="urn:microsoft.com/office/officeart/2005/8/layout/list1"/>
    <dgm:cxn modelId="{229C49ED-74CB-4535-9F48-B03BA08EB9C0}" type="presOf" srcId="{EE2BAAB7-40D0-4CE5-82D2-37F1E9A991B8}" destId="{01E00E83-1875-4331-9ABA-3AE47452EE01}" srcOrd="1" destOrd="0" presId="urn:microsoft.com/office/officeart/2005/8/layout/list1"/>
    <dgm:cxn modelId="{0CAA1FFF-F02A-4290-BF81-CFA9CFBD483B}" srcId="{BB9722EE-A113-4899-A1A8-90163F58FDD2}" destId="{6DD1463A-AB3E-48AA-8F2D-5972196D8734}" srcOrd="1" destOrd="0" parTransId="{B4E29111-D14D-41C4-A1DE-3DC6F651ECC3}" sibTransId="{98DF8761-A5A6-4A91-8B9C-7F71E1A68544}"/>
    <dgm:cxn modelId="{FBFB1C7F-AF61-4129-A20D-51B57732C6F2}" type="presParOf" srcId="{635EF298-6C03-4DF8-B214-665717A83CC5}" destId="{B29CB88E-672E-4BB9-98D2-39A8DBDDC997}" srcOrd="0" destOrd="0" presId="urn:microsoft.com/office/officeart/2005/8/layout/list1"/>
    <dgm:cxn modelId="{8825744F-EB0C-467C-A582-5605DD16129F}" type="presParOf" srcId="{B29CB88E-672E-4BB9-98D2-39A8DBDDC997}" destId="{9FA90A2B-DA54-47F6-B630-AB454D521F0D}" srcOrd="0" destOrd="0" presId="urn:microsoft.com/office/officeart/2005/8/layout/list1"/>
    <dgm:cxn modelId="{6F609824-FE46-474E-9A2B-3E843284EB3E}" type="presParOf" srcId="{B29CB88E-672E-4BB9-98D2-39A8DBDDC997}" destId="{01E00E83-1875-4331-9ABA-3AE47452EE01}" srcOrd="1" destOrd="0" presId="urn:microsoft.com/office/officeart/2005/8/layout/list1"/>
    <dgm:cxn modelId="{CCA5BC22-7CEB-4A0D-B97F-636855C4B943}" type="presParOf" srcId="{635EF298-6C03-4DF8-B214-665717A83CC5}" destId="{DF13B9E5-E897-49A7-AB01-788220DDBA6E}" srcOrd="1" destOrd="0" presId="urn:microsoft.com/office/officeart/2005/8/layout/list1"/>
    <dgm:cxn modelId="{24BD579D-BF47-44F7-AF88-25FBFBADCE02}" type="presParOf" srcId="{635EF298-6C03-4DF8-B214-665717A83CC5}" destId="{0797BD19-26C8-48C5-A4E1-729E10598C4D}" srcOrd="2" destOrd="0" presId="urn:microsoft.com/office/officeart/2005/8/layout/list1"/>
    <dgm:cxn modelId="{A01FEA33-9C97-421F-85F2-8D9B3E556B19}" type="presParOf" srcId="{635EF298-6C03-4DF8-B214-665717A83CC5}" destId="{359BF705-C025-4865-AA42-52A9C4BBEB18}" srcOrd="3" destOrd="0" presId="urn:microsoft.com/office/officeart/2005/8/layout/list1"/>
    <dgm:cxn modelId="{DD0BFD9E-08ED-4212-B1E2-326BFCDE7AC9}" type="presParOf" srcId="{635EF298-6C03-4DF8-B214-665717A83CC5}" destId="{9ADD7CE0-F445-4C59-908F-DFEE0641ED57}" srcOrd="4" destOrd="0" presId="urn:microsoft.com/office/officeart/2005/8/layout/list1"/>
    <dgm:cxn modelId="{3ECA7436-EC6E-4BA9-92E4-E1815CD51F44}" type="presParOf" srcId="{9ADD7CE0-F445-4C59-908F-DFEE0641ED57}" destId="{9CB813A9-460F-455E-99AF-B7CB182D771E}" srcOrd="0" destOrd="0" presId="urn:microsoft.com/office/officeart/2005/8/layout/list1"/>
    <dgm:cxn modelId="{1661F03E-3771-4067-8C45-14D2BB84B4B7}" type="presParOf" srcId="{9ADD7CE0-F445-4C59-908F-DFEE0641ED57}" destId="{14943ED7-F2D4-4FF9-953E-9207F4AF256C}" srcOrd="1" destOrd="0" presId="urn:microsoft.com/office/officeart/2005/8/layout/list1"/>
    <dgm:cxn modelId="{EB7EBCDC-6A5B-40FB-A10E-E7718EEEB3C9}" type="presParOf" srcId="{635EF298-6C03-4DF8-B214-665717A83CC5}" destId="{3ED4062F-ECF3-49E1-9655-8C1D65EE4996}" srcOrd="5" destOrd="0" presId="urn:microsoft.com/office/officeart/2005/8/layout/list1"/>
    <dgm:cxn modelId="{06D3A715-16DF-4EE2-BBDE-D2547A734926}" type="presParOf" srcId="{635EF298-6C03-4DF8-B214-665717A83CC5}" destId="{9DAA1297-70C0-42F6-99E5-BDFFB6126750}" srcOrd="6" destOrd="0" presId="urn:microsoft.com/office/officeart/2005/8/layout/list1"/>
    <dgm:cxn modelId="{238FC830-D9B2-438F-82AD-FADE4C8D4499}" type="presParOf" srcId="{635EF298-6C03-4DF8-B214-665717A83CC5}" destId="{7AD3E54B-CFC4-490D-89C3-3676A1141FEF}" srcOrd="7" destOrd="0" presId="urn:microsoft.com/office/officeart/2005/8/layout/list1"/>
    <dgm:cxn modelId="{32277D42-7653-4972-A866-B5704FCB857F}" type="presParOf" srcId="{635EF298-6C03-4DF8-B214-665717A83CC5}" destId="{0868D798-9525-49E9-9AF5-6C776AF113AE}" srcOrd="8" destOrd="0" presId="urn:microsoft.com/office/officeart/2005/8/layout/list1"/>
    <dgm:cxn modelId="{2FFE05A6-CFCD-44DA-8D00-160486B12F6F}" type="presParOf" srcId="{0868D798-9525-49E9-9AF5-6C776AF113AE}" destId="{82C9E28B-7EC8-4B01-9708-36F9B9ABA09F}" srcOrd="0" destOrd="0" presId="urn:microsoft.com/office/officeart/2005/8/layout/list1"/>
    <dgm:cxn modelId="{FD9DCEEA-4408-4C39-86C5-9661E47E391B}" type="presParOf" srcId="{0868D798-9525-49E9-9AF5-6C776AF113AE}" destId="{34B8BA63-F8B4-45A8-90F0-25A3CE5A8F65}" srcOrd="1" destOrd="0" presId="urn:microsoft.com/office/officeart/2005/8/layout/list1"/>
    <dgm:cxn modelId="{F23904D7-3D1C-4B2A-B280-A0AA61E93152}" type="presParOf" srcId="{635EF298-6C03-4DF8-B214-665717A83CC5}" destId="{533C4010-0306-4D25-9E5A-54BE683545C6}" srcOrd="9" destOrd="0" presId="urn:microsoft.com/office/officeart/2005/8/layout/list1"/>
    <dgm:cxn modelId="{0CD9606D-DFE1-4B8B-9DC6-D61694858735}" type="presParOf" srcId="{635EF298-6C03-4DF8-B214-665717A83CC5}" destId="{D35E8279-3329-4787-9F94-5A423A0E4B00}" srcOrd="10" destOrd="0" presId="urn:microsoft.com/office/officeart/2005/8/layout/list1"/>
    <dgm:cxn modelId="{F3E0B0BD-54C2-4402-90D0-0AA9F3BCCAEC}" type="presParOf" srcId="{635EF298-6C03-4DF8-B214-665717A83CC5}" destId="{3482C3F9-156D-4F30-9719-FD498133B673}" srcOrd="11" destOrd="0" presId="urn:microsoft.com/office/officeart/2005/8/layout/list1"/>
    <dgm:cxn modelId="{829DEAB6-EAAE-4D71-9FDD-762D7E94D4D5}" type="presParOf" srcId="{635EF298-6C03-4DF8-B214-665717A83CC5}" destId="{E692701B-78E2-48E9-AC98-AD332420B54F}" srcOrd="12" destOrd="0" presId="urn:microsoft.com/office/officeart/2005/8/layout/list1"/>
    <dgm:cxn modelId="{9B509906-7224-4AE0-92DE-667E63BF2310}" type="presParOf" srcId="{E692701B-78E2-48E9-AC98-AD332420B54F}" destId="{304E72BF-C4DA-438D-8CE1-55DEB2BCECD5}" srcOrd="0" destOrd="0" presId="urn:microsoft.com/office/officeart/2005/8/layout/list1"/>
    <dgm:cxn modelId="{B5BBCA41-8F01-415D-A113-FB0A20F7949D}" type="presParOf" srcId="{E692701B-78E2-48E9-AC98-AD332420B54F}" destId="{F240292E-ADBC-4B39-B80B-5B0EA64265C5}" srcOrd="1" destOrd="0" presId="urn:microsoft.com/office/officeart/2005/8/layout/list1"/>
    <dgm:cxn modelId="{87A4FFC0-C175-4592-B975-41BE349762FA}" type="presParOf" srcId="{635EF298-6C03-4DF8-B214-665717A83CC5}" destId="{881FEE91-AFD3-44BC-8537-75791146874D}" srcOrd="13" destOrd="0" presId="urn:microsoft.com/office/officeart/2005/8/layout/list1"/>
    <dgm:cxn modelId="{4A503399-7724-477D-A052-D16B1286B8EF}" type="presParOf" srcId="{635EF298-6C03-4DF8-B214-665717A83CC5}" destId="{8B88B23B-DD84-41C9-B31E-F9DEF1E67D66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061BD4-9350-4A88-8A32-2A5711F8B16D}">
      <dsp:nvSpPr>
        <dsp:cNvPr id="0" name=""/>
        <dsp:cNvSpPr/>
      </dsp:nvSpPr>
      <dsp:spPr>
        <a:xfrm>
          <a:off x="0" y="27121"/>
          <a:ext cx="4176464" cy="556920"/>
        </a:xfrm>
        <a:prstGeom prst="round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Pabalsts aizbildnim par bērna uzturēšanu</a:t>
          </a:r>
          <a:endParaRPr lang="en-US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27187" y="54308"/>
        <a:ext cx="4122090" cy="502546"/>
      </dsp:txXfrm>
    </dsp:sp>
    <dsp:sp modelId="{D5803906-2D7A-4F64-B2AE-1B70402A1837}">
      <dsp:nvSpPr>
        <dsp:cNvPr id="0" name=""/>
        <dsp:cNvSpPr/>
      </dsp:nvSpPr>
      <dsp:spPr>
        <a:xfrm>
          <a:off x="0" y="584041"/>
          <a:ext cx="4176464" cy="681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2603" tIns="17780" rIns="99568" bIns="1778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1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Līdz šim – </a:t>
          </a:r>
          <a:r>
            <a:rPr lang="lv-LV" sz="11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45,53 </a:t>
          </a:r>
          <a:r>
            <a:rPr lang="lv-LV" sz="1100" b="1" kern="1200" dirty="0" err="1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euro</a:t>
          </a:r>
          <a:endParaRPr lang="en-US" sz="11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1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No 1.janvāra minimālo uzturlīdzekļu apmērā: </a:t>
          </a:r>
          <a:r>
            <a:rPr lang="lv-LV" sz="11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95 </a:t>
          </a:r>
          <a:r>
            <a:rPr lang="lv-LV" sz="1100" b="1" kern="1200" dirty="0" err="1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euro</a:t>
          </a:r>
          <a:r>
            <a:rPr lang="lv-LV" sz="11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  <a:r>
            <a:rPr lang="lv-LV" sz="11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par bērnu līdz 6 gadiem un </a:t>
          </a:r>
          <a:r>
            <a:rPr lang="lv-LV" sz="11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114 </a:t>
          </a:r>
          <a:r>
            <a:rPr lang="lv-LV" sz="1100" b="1" kern="1200" dirty="0" err="1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euro</a:t>
          </a:r>
          <a:r>
            <a:rPr lang="lv-LV" sz="11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  <a:r>
            <a:rPr lang="lv-LV" sz="11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par bērnu no 7-17 gadiem </a:t>
          </a:r>
        </a:p>
      </dsp:txBody>
      <dsp:txXfrm>
        <a:off x="0" y="584041"/>
        <a:ext cx="4176464" cy="681030"/>
      </dsp:txXfrm>
    </dsp:sp>
    <dsp:sp modelId="{A315EAA4-A8A0-4ADA-AF45-269736534D85}">
      <dsp:nvSpPr>
        <dsp:cNvPr id="0" name=""/>
        <dsp:cNvSpPr/>
      </dsp:nvSpPr>
      <dsp:spPr>
        <a:xfrm>
          <a:off x="0" y="1265071"/>
          <a:ext cx="4176464" cy="556920"/>
        </a:xfrm>
        <a:prstGeom prst="roundRect">
          <a:avLst/>
        </a:prstGeom>
        <a:solidFill>
          <a:schemeClr val="accent6">
            <a:shade val="80000"/>
            <a:hueOff val="160640"/>
            <a:satOff val="-6455"/>
            <a:lumOff val="138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Atbalsts adoptētājiem</a:t>
          </a:r>
          <a:endParaRPr lang="en-US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27187" y="1292258"/>
        <a:ext cx="4122090" cy="502546"/>
      </dsp:txXfrm>
    </dsp:sp>
    <dsp:sp modelId="{E7E145A6-85DB-4F14-BD28-34A25CE7E562}">
      <dsp:nvSpPr>
        <dsp:cNvPr id="0" name=""/>
        <dsp:cNvSpPr/>
      </dsp:nvSpPr>
      <dsp:spPr>
        <a:xfrm>
          <a:off x="0" y="1821991"/>
          <a:ext cx="4176464" cy="13620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2603" tIns="17780" rIns="99568" bIns="1778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100" b="0" i="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Līdz šim: atlīdzība par adoptējamā bērna aprūpi – </a:t>
          </a:r>
          <a:r>
            <a:rPr lang="lv-LV" sz="1100" b="1" i="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49,80 </a:t>
          </a:r>
          <a:r>
            <a:rPr lang="lv-LV" sz="1100" b="1" i="0" kern="1200" dirty="0" err="1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euro</a:t>
          </a:r>
          <a:endParaRPr lang="en-US" sz="11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1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No 1.janvāra: bērna kopšanas pabalsta apmērā jeb </a:t>
          </a:r>
          <a:r>
            <a:rPr lang="lv-LV" sz="11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171 </a:t>
          </a:r>
          <a:r>
            <a:rPr lang="lv-LV" sz="1100" b="1" kern="1200" dirty="0" err="1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euro</a:t>
          </a:r>
          <a:endParaRPr lang="lv-LV" sz="1100" b="1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100" b="1" kern="12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Apmaksāts 10 dienu atvaļinājums</a:t>
          </a:r>
          <a:r>
            <a:rPr lang="lv-LV" sz="1100" kern="12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, ja adoptējamais bērns ir vecumā līdz 3 gadiem</a:t>
          </a:r>
          <a:endParaRPr lang="lv-LV" sz="11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1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Lielākas </a:t>
          </a:r>
          <a:r>
            <a:rPr lang="lv-LV" sz="11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sociālās apdrošināšanas </a:t>
          </a:r>
          <a:r>
            <a:rPr lang="lv-LV" sz="11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iemaksas</a:t>
          </a:r>
          <a:r>
            <a:rPr lang="lv-LV" sz="11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par </a:t>
          </a:r>
          <a:r>
            <a:rPr lang="lv-LV" sz="1100" kern="1200" dirty="0" err="1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pirmsadopcijas</a:t>
          </a:r>
          <a:r>
            <a:rPr lang="lv-LV" sz="11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periodu</a:t>
          </a:r>
          <a:endParaRPr lang="en-US" sz="11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0" y="1821991"/>
        <a:ext cx="4176464" cy="1362060"/>
      </dsp:txXfrm>
    </dsp:sp>
    <dsp:sp modelId="{1592F65A-085B-4EE5-9554-8265963E2398}">
      <dsp:nvSpPr>
        <dsp:cNvPr id="0" name=""/>
        <dsp:cNvSpPr/>
      </dsp:nvSpPr>
      <dsp:spPr>
        <a:xfrm>
          <a:off x="0" y="3184051"/>
          <a:ext cx="4176464" cy="556920"/>
        </a:xfrm>
        <a:prstGeom prst="roundRect">
          <a:avLst/>
        </a:prstGeom>
        <a:solidFill>
          <a:schemeClr val="accent6">
            <a:shade val="80000"/>
            <a:hueOff val="321280"/>
            <a:satOff val="-12909"/>
            <a:lumOff val="27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Citi atbalsta pasākumi</a:t>
          </a:r>
        </a:p>
      </dsp:txBody>
      <dsp:txXfrm>
        <a:off x="27187" y="3211238"/>
        <a:ext cx="4122090" cy="502546"/>
      </dsp:txXfrm>
    </dsp:sp>
    <dsp:sp modelId="{0AC9A704-B49E-4748-A1B7-08CE9E389560}">
      <dsp:nvSpPr>
        <dsp:cNvPr id="0" name=""/>
        <dsp:cNvSpPr/>
      </dsp:nvSpPr>
      <dsp:spPr>
        <a:xfrm>
          <a:off x="0" y="3740971"/>
          <a:ext cx="4176464" cy="840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2603" tIns="17780" rIns="99568" bIns="1778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1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Potenciālo </a:t>
          </a:r>
          <a:r>
            <a:rPr lang="lv-LV" sz="11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adoptētāju apmācības  </a:t>
          </a:r>
          <a:r>
            <a:rPr lang="lv-LV" sz="11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pirms statusa piešķiršanas</a:t>
          </a:r>
          <a:endParaRPr lang="en-US" sz="11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1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Paplašinātas iespējas  audžuģimenēm, adoptētājiem, aizbildņiem un bērniem saņemt ne tikai </a:t>
          </a:r>
          <a:r>
            <a:rPr lang="lv-LV" sz="11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psiholoģisko, bet arī citu speciālistu konsultatīvo atbalstu</a:t>
          </a:r>
        </a:p>
      </dsp:txBody>
      <dsp:txXfrm>
        <a:off x="0" y="3740971"/>
        <a:ext cx="4176464" cy="8404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6AFE13-DEB4-4599-8E8C-2BF6041AA051}">
      <dsp:nvSpPr>
        <dsp:cNvPr id="0" name=""/>
        <dsp:cNvSpPr/>
      </dsp:nvSpPr>
      <dsp:spPr>
        <a:xfrm>
          <a:off x="0" y="190178"/>
          <a:ext cx="4248472" cy="431730"/>
        </a:xfrm>
        <a:prstGeom prst="roundRect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Adoptētājiem</a:t>
          </a:r>
          <a:endParaRPr lang="en-US" sz="18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21075" y="211253"/>
        <a:ext cx="4206322" cy="389580"/>
      </dsp:txXfrm>
    </dsp:sp>
    <dsp:sp modelId="{4D429AEB-12E7-4EAD-A410-B48D15361594}">
      <dsp:nvSpPr>
        <dsp:cNvPr id="0" name=""/>
        <dsp:cNvSpPr/>
      </dsp:nvSpPr>
      <dsp:spPr>
        <a:xfrm>
          <a:off x="0" y="624431"/>
          <a:ext cx="4248472" cy="838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4889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400" b="1" i="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atlīdzība </a:t>
          </a:r>
          <a:r>
            <a:rPr lang="lv-LV" sz="1400" b="0" i="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par adoptējamā bērna līdz astoņu gadu vecumam aprūpi  </a:t>
          </a:r>
          <a:r>
            <a:rPr lang="lv-LV" sz="14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atkarībā no sociālo iemaksu apmēra</a:t>
          </a:r>
          <a:r>
            <a:rPr lang="lv-LV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(šogad – 171 </a:t>
          </a:r>
          <a:r>
            <a:rPr lang="lv-LV" sz="1400" kern="1200" dirty="0" err="1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euro</a:t>
          </a:r>
          <a:r>
            <a:rPr lang="lv-LV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)</a:t>
          </a:r>
          <a:endParaRPr lang="en-US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0" y="624431"/>
        <a:ext cx="4248472" cy="838350"/>
      </dsp:txXfrm>
    </dsp:sp>
    <dsp:sp modelId="{FD375F26-4C09-411C-A812-B559FF33EC28}">
      <dsp:nvSpPr>
        <dsp:cNvPr id="0" name=""/>
        <dsp:cNvSpPr/>
      </dsp:nvSpPr>
      <dsp:spPr>
        <a:xfrm>
          <a:off x="0" y="1462781"/>
          <a:ext cx="4248472" cy="431730"/>
        </a:xfrm>
        <a:prstGeom prst="roundRect">
          <a:avLst/>
        </a:prstGeom>
        <a:solidFill>
          <a:schemeClr val="accent6">
            <a:shade val="50000"/>
            <a:hueOff val="368424"/>
            <a:satOff val="-16105"/>
            <a:lumOff val="43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kern="1200" dirty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Audžuģimenēm</a:t>
          </a:r>
        </a:p>
      </dsp:txBody>
      <dsp:txXfrm>
        <a:off x="21075" y="1483856"/>
        <a:ext cx="4206322" cy="389580"/>
      </dsp:txXfrm>
    </dsp:sp>
    <dsp:sp modelId="{460A8804-650E-4737-B9F1-4AC51060F371}">
      <dsp:nvSpPr>
        <dsp:cNvPr id="0" name=""/>
        <dsp:cNvSpPr/>
      </dsp:nvSpPr>
      <dsp:spPr>
        <a:xfrm>
          <a:off x="0" y="1894511"/>
          <a:ext cx="4248472" cy="238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4889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4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Pabalsts bērna uzturam </a:t>
          </a:r>
          <a:r>
            <a:rPr lang="lv-LV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dubultā minimālo uzturlīdzekļu apmērā (vismaz 215 un 258 euro apmērā)</a:t>
          </a:r>
          <a:endParaRPr lang="en-US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4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Sociālās iemaksas </a:t>
          </a:r>
          <a:r>
            <a:rPr lang="lv-LV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pensiju, invaliditātes un bezdarba apdrošināšanai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4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Atlīdzības</a:t>
          </a:r>
          <a:r>
            <a:rPr lang="lv-LV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  <a:r>
            <a:rPr lang="lv-LV" sz="14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pārskatīšana</a:t>
          </a:r>
          <a:r>
            <a:rPr lang="lv-LV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atkarībā no bērnu skaita ģimenē (šogad – 113,83 euro, plānots – 171, 222 un 274 euro)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4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Specializēto audžuģimeņu ieviešana </a:t>
          </a:r>
          <a:r>
            <a:rPr lang="lv-LV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(atšķirīgs atalgojums, prasības)</a:t>
          </a:r>
          <a:endParaRPr lang="en-US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400" b="1" u="none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Reģionālo atbalsta centru izveide</a:t>
          </a:r>
          <a:endParaRPr lang="en-US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0" y="1894511"/>
        <a:ext cx="4248472" cy="23846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7B37BA-AED8-4510-8D8E-ABAEBD4BF78B}">
      <dsp:nvSpPr>
        <dsp:cNvPr id="0" name=""/>
        <dsp:cNvSpPr/>
      </dsp:nvSpPr>
      <dsp:spPr>
        <a:xfrm>
          <a:off x="281572" y="0"/>
          <a:ext cx="7455714" cy="3908819"/>
        </a:xfrm>
        <a:prstGeom prst="rightArrow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D7C605-3D4B-432A-B281-BC5D4249F780}">
      <dsp:nvSpPr>
        <dsp:cNvPr id="0" name=""/>
        <dsp:cNvSpPr/>
      </dsp:nvSpPr>
      <dsp:spPr>
        <a:xfrm>
          <a:off x="114558" y="500407"/>
          <a:ext cx="2604939" cy="2274557"/>
        </a:xfrm>
        <a:prstGeom prst="round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u="sng" kern="120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Specializēto audžuģimeņu ieviešana: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- </a:t>
          </a:r>
          <a:r>
            <a:rPr lang="lv-LV" sz="1400" kern="120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24/7 krīzes situācijās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- 0-3 g.v. bērniem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- bērniem ar funkcionāla vai garīga rakstura traucējumiem, smagā vardarbībā cietušiem</a:t>
          </a:r>
          <a:endParaRPr lang="en-US" sz="1400" kern="1200" dirty="0">
            <a:solidFill>
              <a:schemeClr val="tx1"/>
            </a:solidFill>
            <a:latin typeface="+mn-lt"/>
            <a:cs typeface="Arial" panose="020B0604020202020204" pitchFamily="34" charset="0"/>
          </a:endParaRPr>
        </a:p>
      </dsp:txBody>
      <dsp:txXfrm>
        <a:off x="225593" y="611442"/>
        <a:ext cx="2382869" cy="2052487"/>
      </dsp:txXfrm>
    </dsp:sp>
    <dsp:sp modelId="{A1FDFEE9-4DFC-4A06-A84B-611F71A1C1ED}">
      <dsp:nvSpPr>
        <dsp:cNvPr id="0" name=""/>
        <dsp:cNvSpPr/>
      </dsp:nvSpPr>
      <dsp:spPr>
        <a:xfrm>
          <a:off x="3104151" y="536125"/>
          <a:ext cx="2372554" cy="2236485"/>
        </a:xfrm>
        <a:prstGeom prst="roundRect">
          <a:avLst/>
        </a:prstGeom>
        <a:solidFill>
          <a:schemeClr val="accent6">
            <a:shade val="80000"/>
            <a:hueOff val="107093"/>
            <a:satOff val="-4303"/>
            <a:lumOff val="920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u="sng" kern="120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Reģionālo atbalsta centru izveide: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- audžuģimeņu apmācība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- konsultēšana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- speciālistu palīdzības un pakalpojumu nodrošināšana</a:t>
          </a:r>
          <a:endParaRPr lang="en-US" sz="1400" kern="1200" dirty="0">
            <a:solidFill>
              <a:schemeClr val="tx1"/>
            </a:solidFill>
            <a:latin typeface="+mn-lt"/>
            <a:cs typeface="Arial" panose="020B0604020202020204" pitchFamily="34" charset="0"/>
          </a:endParaRPr>
        </a:p>
      </dsp:txBody>
      <dsp:txXfrm>
        <a:off x="3213327" y="645301"/>
        <a:ext cx="2154202" cy="2018133"/>
      </dsp:txXfrm>
    </dsp:sp>
    <dsp:sp modelId="{CD86686C-E386-4AEE-BDAD-2829B51DCD96}">
      <dsp:nvSpPr>
        <dsp:cNvPr id="0" name=""/>
        <dsp:cNvSpPr/>
      </dsp:nvSpPr>
      <dsp:spPr>
        <a:xfrm>
          <a:off x="3160626" y="2703823"/>
          <a:ext cx="1480969" cy="1204995"/>
        </a:xfrm>
        <a:prstGeom prst="roundRect">
          <a:avLst/>
        </a:prstGeom>
        <a:solidFill>
          <a:schemeClr val="accent6">
            <a:shade val="80000"/>
            <a:hueOff val="214187"/>
            <a:satOff val="-8606"/>
            <a:lumOff val="1841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900" b="1" i="1" u="none" kern="120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2017.g.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900" b="0" i="1" u="none" kern="120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- Specializēto audžuģimeņu pilotprojekts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900" b="0" i="1" u="none" kern="120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- Apmācību programmas izstrāde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900" b="0" i="1" u="none" kern="120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- Normatīvo aktu izstrāde</a:t>
          </a:r>
          <a:endParaRPr lang="lv-LV" sz="900" b="0" i="1" u="none" kern="1200" dirty="0">
            <a:solidFill>
              <a:schemeClr val="tx1"/>
            </a:solidFill>
            <a:latin typeface="+mn-lt"/>
            <a:cs typeface="Arial" panose="020B0604020202020204" pitchFamily="34" charset="0"/>
          </a:endParaRPr>
        </a:p>
      </dsp:txBody>
      <dsp:txXfrm>
        <a:off x="3219449" y="2762646"/>
        <a:ext cx="1363323" cy="1087349"/>
      </dsp:txXfrm>
    </dsp:sp>
    <dsp:sp modelId="{7C403949-5E55-4E3B-8B8A-006BE3B4BEE5}">
      <dsp:nvSpPr>
        <dsp:cNvPr id="0" name=""/>
        <dsp:cNvSpPr/>
      </dsp:nvSpPr>
      <dsp:spPr>
        <a:xfrm>
          <a:off x="1612224" y="2703823"/>
          <a:ext cx="1480969" cy="1204995"/>
        </a:xfrm>
        <a:prstGeom prst="roundRect">
          <a:avLst/>
        </a:prstGeom>
        <a:solidFill>
          <a:schemeClr val="accent6">
            <a:shade val="80000"/>
            <a:hueOff val="321280"/>
            <a:satOff val="-12909"/>
            <a:lumOff val="27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900" b="1" i="1" u="none" kern="120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2016.g.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900" b="0" i="1" u="none" kern="120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- Pētījums «Specializētās audžuģimenes – ārpusģimenes aprūpes modeļa attīstība Latvijā»</a:t>
          </a:r>
          <a:endParaRPr lang="lv-LV" sz="900" b="0" i="1" u="none" kern="1200" dirty="0">
            <a:solidFill>
              <a:schemeClr val="tx1"/>
            </a:solidFill>
            <a:latin typeface="+mn-lt"/>
            <a:cs typeface="Arial" panose="020B0604020202020204" pitchFamily="34" charset="0"/>
          </a:endParaRPr>
        </a:p>
      </dsp:txBody>
      <dsp:txXfrm>
        <a:off x="1671047" y="2762646"/>
        <a:ext cx="1363323" cy="10873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97BD19-26C8-48C5-A4E1-729E10598C4D}">
      <dsp:nvSpPr>
        <dsp:cNvPr id="0" name=""/>
        <dsp:cNvSpPr/>
      </dsp:nvSpPr>
      <dsp:spPr>
        <a:xfrm>
          <a:off x="0" y="421317"/>
          <a:ext cx="8117681" cy="11875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0022" tIns="270764" rIns="630022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Krīzes </a:t>
          </a:r>
          <a:endParaRPr lang="en-US" sz="1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Zīdaiņu </a:t>
          </a:r>
          <a:endParaRPr lang="en-US" sz="1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Bērnu ar funkcionāliem</a:t>
          </a:r>
          <a:endParaRPr lang="en-US" sz="1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bērniem, kuri cietuši no smagas vardarbības</a:t>
          </a:r>
          <a:endParaRPr lang="en-US" sz="1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0" y="421317"/>
        <a:ext cx="8117681" cy="1187550"/>
      </dsp:txXfrm>
    </dsp:sp>
    <dsp:sp modelId="{01E00E83-1875-4331-9ABA-3AE47452EE01}">
      <dsp:nvSpPr>
        <dsp:cNvPr id="0" name=""/>
        <dsp:cNvSpPr/>
      </dsp:nvSpPr>
      <dsp:spPr>
        <a:xfrm>
          <a:off x="405884" y="196730"/>
          <a:ext cx="5682376" cy="3837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4780" tIns="0" rIns="214780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Audžuģimeņu veidi</a:t>
          </a:r>
          <a:endParaRPr lang="en-US" sz="1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424618" y="215464"/>
        <a:ext cx="5644908" cy="346292"/>
      </dsp:txXfrm>
    </dsp:sp>
    <dsp:sp modelId="{9DAA1297-70C0-42F6-99E5-BDFFB6126750}">
      <dsp:nvSpPr>
        <dsp:cNvPr id="0" name=""/>
        <dsp:cNvSpPr/>
      </dsp:nvSpPr>
      <dsp:spPr>
        <a:xfrm>
          <a:off x="0" y="1838238"/>
          <a:ext cx="8117681" cy="5528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0022" tIns="270764" rIns="630022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Sākot no 2018.gada 1.jūlija</a:t>
          </a:r>
          <a:endParaRPr lang="en-US" sz="1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0" y="1838238"/>
        <a:ext cx="8117681" cy="552825"/>
      </dsp:txXfrm>
    </dsp:sp>
    <dsp:sp modelId="{14943ED7-F2D4-4FF9-953E-9207F4AF256C}">
      <dsp:nvSpPr>
        <dsp:cNvPr id="0" name=""/>
        <dsp:cNvSpPr/>
      </dsp:nvSpPr>
      <dsp:spPr>
        <a:xfrm>
          <a:off x="405884" y="1646360"/>
          <a:ext cx="5682376" cy="3837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4780" tIns="0" rIns="214780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Ieviešanas laiks</a:t>
          </a:r>
          <a:endParaRPr lang="en-US" sz="1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424618" y="1665094"/>
        <a:ext cx="5644908" cy="346292"/>
      </dsp:txXfrm>
    </dsp:sp>
    <dsp:sp modelId="{D35E8279-3329-4787-9F94-5A423A0E4B00}">
      <dsp:nvSpPr>
        <dsp:cNvPr id="0" name=""/>
        <dsp:cNvSpPr/>
      </dsp:nvSpPr>
      <dsp:spPr>
        <a:xfrm>
          <a:off x="0" y="2645879"/>
          <a:ext cx="8117681" cy="1146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0022" tIns="270764" rIns="630022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Atalgojums atkarībā no specializācijas veida (pamats – valstī noteiktā minimālā darba alga)</a:t>
          </a:r>
          <a:endParaRPr lang="en-US" sz="1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Sociālās iemaksas pensiju, invaliditātes un bezdarba apdrošināšanai</a:t>
          </a:r>
          <a:endParaRPr lang="en-US" sz="1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Vienreizējs atbalsts bērna aprūpei nepieciešamā inventāra iegādei</a:t>
          </a:r>
          <a:endParaRPr lang="en-US" sz="1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0" y="2645879"/>
        <a:ext cx="8117681" cy="1146600"/>
      </dsp:txXfrm>
    </dsp:sp>
    <dsp:sp modelId="{34B8BA63-F8B4-45A8-90F0-25A3CE5A8F65}">
      <dsp:nvSpPr>
        <dsp:cNvPr id="0" name=""/>
        <dsp:cNvSpPr/>
      </dsp:nvSpPr>
      <dsp:spPr>
        <a:xfrm>
          <a:off x="405884" y="2461265"/>
          <a:ext cx="5682376" cy="3837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4780" tIns="0" rIns="214780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Sociālais nodrošinājums</a:t>
          </a:r>
          <a:endParaRPr lang="en-US" sz="1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424618" y="2479999"/>
        <a:ext cx="5644908" cy="346292"/>
      </dsp:txXfrm>
    </dsp:sp>
    <dsp:sp modelId="{8B88B23B-DD84-41C9-B31E-F9DEF1E67D66}">
      <dsp:nvSpPr>
        <dsp:cNvPr id="0" name=""/>
        <dsp:cNvSpPr/>
      </dsp:nvSpPr>
      <dsp:spPr>
        <a:xfrm>
          <a:off x="0" y="4038036"/>
          <a:ext cx="8117681" cy="7575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0022" tIns="270764" rIns="630022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Valsts maksājums par ģimenei sniegto atbalstu</a:t>
          </a:r>
          <a:endParaRPr lang="en-US" sz="1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Centrālā iestāde atlases, apmācību un atbalsta nodrošināšanai audžuģimenēm</a:t>
          </a:r>
          <a:endParaRPr lang="en-US" sz="1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0" y="4038036"/>
        <a:ext cx="8117681" cy="757575"/>
      </dsp:txXfrm>
    </dsp:sp>
    <dsp:sp modelId="{F240292E-ADBC-4B39-B80B-5B0EA64265C5}">
      <dsp:nvSpPr>
        <dsp:cNvPr id="0" name=""/>
        <dsp:cNvSpPr/>
      </dsp:nvSpPr>
      <dsp:spPr>
        <a:xfrm>
          <a:off x="405884" y="3846156"/>
          <a:ext cx="5682376" cy="3837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4780" tIns="0" rIns="214780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Reģionālie atbalsta centri</a:t>
          </a:r>
          <a:endParaRPr lang="en-US" sz="1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424618" y="3864890"/>
        <a:ext cx="5644908" cy="3462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2335315-A6D6-4949-9B34-74A355F986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B981EC-4DCF-478C-B3A5-A2A2E65D467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7B038A-82F6-406D-B278-36C6602F7A29}" type="datetimeFigureOut">
              <a:rPr lang="lv-LV" smtClean="0"/>
              <a:t>10.11.2017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593A28-31C2-43B3-8F49-07CC46C140F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F194DB-D282-45AA-86B8-EC183C507E6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C8E21-B7C6-4ADF-B6B5-2DEE7388EA1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87961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BF4384-C409-4CCA-8902-24FE7FDF0EF7}" type="datetimeFigureOut">
              <a:rPr lang="lv-LV" smtClean="0"/>
              <a:t>10.11.2017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38D1B-B704-4F6C-B3E7-3E21245AB0F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35869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38D1B-B704-4F6C-B3E7-3E21245AB0F6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33432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5457D3-4915-40E5-8D7E-C06F51C50AD1}" type="slidenum">
              <a:rPr lang="lv-LV" altLang="lv-LV" smtClean="0"/>
              <a:pPr>
                <a:defRPr/>
              </a:pPr>
              <a:t>2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41255526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38D1B-B704-4F6C-B3E7-3E21245AB0F6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9099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38D1B-B704-4F6C-B3E7-3E21245AB0F6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28491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5457D3-4915-40E5-8D7E-C06F51C50AD1}" type="slidenum">
              <a:rPr lang="lv-LV" altLang="lv-LV" smtClean="0"/>
              <a:pPr>
                <a:defRPr/>
              </a:pPr>
              <a:t>5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3209710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38D1B-B704-4F6C-B3E7-3E21245AB0F6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56950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6AFEB-064C-4444-91A3-BAE9C7F14DEA}" type="datetimeFigureOut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10.11.2017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2AA18-51B9-4FFC-9AD1-84253525B125}" type="slidenum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730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6AFEB-064C-4444-91A3-BAE9C7F14DEA}" type="datetimeFigureOut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10.11.2017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2AA18-51B9-4FFC-9AD1-84253525B125}" type="slidenum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674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6AFEB-064C-4444-91A3-BAE9C7F14DEA}" type="datetimeFigureOut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10.11.2017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2AA18-51B9-4FFC-9AD1-84253525B125}" type="slidenum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3641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71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15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55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51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28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64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3EAC44AB-DEF0-422C-ACF8-636CEECDE62F}" type="slidenum">
              <a:rPr lang="en-US" altLang="lv-LV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lv-L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5688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9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7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6751710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7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>
              <a:defRPr/>
            </a:pPr>
            <a:endParaRPr lang="lv-LV" sz="14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76922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71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7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11628D8D-A1AA-4601-8B99-49743562C83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9454145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71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19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95A1FBB6-044E-42D8-93E6-26D1E6A06D8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6518343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71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15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1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7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34D2301C-0775-40B4-BEBA-FE051883478C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8628628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71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15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55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51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28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64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3EAC44AB-DEF0-422C-ACF8-636CEECDE62F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3718564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71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15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F0D1D385-AAA9-45A4-AF81-B41462A14B2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561939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6AFEB-064C-4444-91A3-BAE9C7F14DEA}" type="datetimeFigureOut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10.11.2017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2AA18-51B9-4FFC-9AD1-84253525B125}" type="slidenum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9925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71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3D4B17D6-4F7C-41FB-8501-0606FD9BF5C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2799422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71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1" y="272991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8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1" y="1435123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E1842243-091A-4D14-A348-F554093D689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3149946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7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61966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9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7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5399818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71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7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11628D8D-A1AA-4601-8B99-49743562C83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1693883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7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>
              <a:defRPr/>
            </a:pPr>
            <a:endParaRPr lang="lv-LV" sz="14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554119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6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11628D8D-A1AA-4601-8B99-49743562C83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505999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9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95A1FBB6-044E-42D8-93E6-26D1E6A06D8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8641216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5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1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6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34D2301C-0775-40B4-BEBA-FE051883478C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80312746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5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5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1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4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4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3EAC44AB-DEF0-422C-ACF8-636CEECDE62F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003711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70974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4589568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6AFEB-064C-4444-91A3-BAE9C7F14DEA}" type="datetimeFigureOut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10.11.2017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2AA18-51B9-4FFC-9AD1-84253525B125}" type="slidenum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20472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5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F0D1D385-AAA9-45A4-AF81-B41462A14B2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7696433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3D4B17D6-4F7C-41FB-8501-0606FD9BF5C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051832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1" y="272980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8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1" y="1435121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E1842243-091A-4D14-A348-F554093D689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8456819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7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392085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8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6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26304583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6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11628D8D-A1AA-4601-8B99-49743562C83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52903537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6AFEB-064C-4444-91A3-BAE9C7F14DEA}" type="datetimeFigureOut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10.11.2017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2AA18-51B9-4FFC-9AD1-84253525B125}" type="slidenum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633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6AFEB-064C-4444-91A3-BAE9C7F14DEA}" type="datetimeFigureOut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10.11.2017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2AA18-51B9-4FFC-9AD1-84253525B125}" type="slidenum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46310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6AFEB-064C-4444-91A3-BAE9C7F14DEA}" type="datetimeFigureOut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10.11.2017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2AA18-51B9-4FFC-9AD1-84253525B125}" type="slidenum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2933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6AFEB-064C-4444-91A3-BAE9C7F14DEA}" type="datetimeFigureOut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10.11.2017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2AA18-51B9-4FFC-9AD1-84253525B125}" type="slidenum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763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6AFEB-064C-4444-91A3-BAE9C7F14DEA}" type="datetimeFigureOut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10.11.2017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2AA18-51B9-4FFC-9AD1-84253525B125}" type="slidenum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34352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6AFEB-064C-4444-91A3-BAE9C7F14DEA}" type="datetimeFigureOut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10.11.2017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2AA18-51B9-4FFC-9AD1-84253525B125}" type="slidenum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88979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6AFEB-064C-4444-91A3-BAE9C7F14DEA}" type="datetimeFigureOut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10.11.2017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2AA18-51B9-4FFC-9AD1-84253525B125}" type="slidenum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61604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6AFEB-064C-4444-91A3-BAE9C7F14DEA}" type="datetimeFigureOut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10.11.2017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2AA18-51B9-4FFC-9AD1-84253525B125}" type="slidenum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8041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6AFEB-064C-4444-91A3-BAE9C7F14DEA}" type="datetimeFigureOut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10.11.2017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2AA18-51B9-4FFC-9AD1-84253525B125}" type="slidenum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58789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6AFEB-064C-4444-91A3-BAE9C7F14DEA}" type="datetimeFigureOut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10.11.2017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2AA18-51B9-4FFC-9AD1-84253525B125}" type="slidenum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82375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6AFEB-064C-4444-91A3-BAE9C7F14DEA}" type="datetimeFigureOut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10.11.2017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2AA18-51B9-4FFC-9AD1-84253525B125}" type="slidenum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58946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6AFEB-064C-4444-91A3-BAE9C7F14DEA}" type="datetimeFigureOut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10.11.2017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2AA18-51B9-4FFC-9AD1-84253525B125}" type="slidenum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10800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4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3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2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1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4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4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3EAC44AB-DEF0-422C-ACF8-636CEECDE62F}" type="slidenum">
              <a:rPr lang="en-US" altLang="lv-LV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lv-L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556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6AFEB-064C-4444-91A3-BAE9C7F14DEA}" type="datetimeFigureOut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10.11.2017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2AA18-51B9-4FFC-9AD1-84253525B125}" type="slidenum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671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6AFEB-064C-4444-91A3-BAE9C7F14DEA}" type="datetimeFigureOut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10.11.2017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2AA18-51B9-4FFC-9AD1-84253525B125}" type="slidenum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063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6AFEB-064C-4444-91A3-BAE9C7F14DEA}" type="datetimeFigureOut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10.11.2017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2AA18-51B9-4FFC-9AD1-84253525B125}" type="slidenum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375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6AFEB-064C-4444-91A3-BAE9C7F14DEA}" type="datetimeFigureOut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10.11.2017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2AA18-51B9-4FFC-9AD1-84253525B125}" type="slidenum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139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3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6AFEB-064C-4444-91A3-BAE9C7F14DEA}" type="datetimeFigureOut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10.11.2017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2AA18-51B9-4FFC-9AD1-84253525B125}" type="slidenum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434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4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6AFEB-064C-4444-91A3-BAE9C7F14DEA}" type="datetimeFigureOut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10.11.2017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4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4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2AA18-51B9-4FFC-9AD1-84253525B125}" type="slidenum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056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82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456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 defTabSz="938213" fontAlgn="base">
              <a:spcBef>
                <a:spcPct val="0"/>
              </a:spcBef>
              <a:spcAft>
                <a:spcPct val="0"/>
              </a:spcAft>
              <a:defRPr/>
            </a:pPr>
            <a:fld id="{5A8D608A-4329-470F-989A-607082BD57C7}" type="datetime1">
              <a:rPr lang="en-US" altLang="lv-LV">
                <a:ea typeface="MS PGothic" pitchFamily="34" charset="-128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  <a:defRPr/>
              </a:pPr>
              <a:t>11/10/2017</a:t>
            </a:fld>
            <a:endParaRPr lang="en-US" altLang="lv-LV">
              <a:ea typeface="MS PGothic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456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456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defTabSz="938213" fontAlgn="base">
              <a:spcBef>
                <a:spcPct val="0"/>
              </a:spcBef>
              <a:spcAft>
                <a:spcPct val="0"/>
              </a:spcAft>
              <a:defRPr/>
            </a:pPr>
            <a:fld id="{74F67616-D56C-4812-B85B-CCBB3325E727}" type="slidenum">
              <a:rPr lang="en-US" altLang="lv-LV">
                <a:ea typeface="MS PGothic" pitchFamily="34" charset="-128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lv-LV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615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 defTabSz="938213" fontAlgn="base">
              <a:spcBef>
                <a:spcPct val="0"/>
              </a:spcBef>
              <a:spcAft>
                <a:spcPct val="0"/>
              </a:spcAft>
              <a:defRPr/>
            </a:pPr>
            <a:fld id="{5A8D608A-4329-470F-989A-607082BD57C7}" type="datetime1">
              <a:rPr lang="en-US" altLang="lv-LV">
                <a:ea typeface="MS PGothic" pitchFamily="34" charset="-128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  <a:defRPr/>
              </a:pPr>
              <a:t>11/10/2017</a:t>
            </a:fld>
            <a:endParaRPr lang="en-US" altLang="lv-LV">
              <a:ea typeface="MS PGothic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defTabSz="938213" fontAlgn="base">
              <a:spcBef>
                <a:spcPct val="0"/>
              </a:spcBef>
              <a:spcAft>
                <a:spcPct val="0"/>
              </a:spcAft>
              <a:defRPr/>
            </a:pPr>
            <a:fld id="{74F67616-D56C-4812-B85B-CCBB3325E727}" type="slidenum">
              <a:rPr lang="en-US" altLang="lv-LV">
                <a:ea typeface="MS PGothic" pitchFamily="34" charset="-128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lv-LV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1059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6AFEB-064C-4444-91A3-BAE9C7F14DEA}" type="datetimeFigureOut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10.11.2017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2AA18-51B9-4FFC-9AD1-84253525B125}" type="slidenum">
              <a:rPr lang="lv-LV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v-L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220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m.gov.lv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3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1043608" y="2852936"/>
            <a:ext cx="7414592" cy="1512168"/>
          </a:xfrm>
        </p:spPr>
        <p:txBody>
          <a:bodyPr>
            <a:noAutofit/>
          </a:bodyPr>
          <a:lstStyle/>
          <a:p>
            <a:r>
              <a:rPr lang="lv-LV" dirty="0"/>
              <a:t>Plānotais valsts atbalsts audžuģimenēm. Specializēto audžuģimeņu izveide</a:t>
            </a:r>
            <a:endParaRPr lang="lv-LV" altLang="lv-LV" sz="2400" dirty="0">
              <a:ea typeface="MS PGothic" pitchFamily="34" charset="-128"/>
            </a:endParaRPr>
          </a:p>
        </p:txBody>
      </p:sp>
      <p:sp>
        <p:nvSpPr>
          <p:cNvPr id="11267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27584" y="5085184"/>
            <a:ext cx="7772400" cy="770384"/>
          </a:xfrm>
        </p:spPr>
        <p:txBody>
          <a:bodyPr/>
          <a:lstStyle/>
          <a:p>
            <a:pPr lvl="0" algn="r"/>
            <a:r>
              <a:rPr lang="lv-LV" altLang="lv-LV" sz="1200" b="1" dirty="0">
                <a:solidFill>
                  <a:prstClr val="black"/>
                </a:solidFill>
                <a:ea typeface="MS PGothic" pitchFamily="34" charset="-128"/>
              </a:rPr>
              <a:t>Baiba Stankēviča</a:t>
            </a:r>
          </a:p>
          <a:p>
            <a:pPr lvl="0" algn="r"/>
            <a:r>
              <a:rPr lang="lv-LV" altLang="lv-LV" sz="1000" i="1" dirty="0">
                <a:solidFill>
                  <a:prstClr val="black"/>
                </a:solidFill>
                <a:ea typeface="MS PGothic" pitchFamily="34" charset="-128"/>
              </a:rPr>
              <a:t>Labklājības ministrijas</a:t>
            </a:r>
          </a:p>
          <a:p>
            <a:pPr algn="r"/>
            <a:r>
              <a:rPr lang="lv-LV" altLang="lv-LV" sz="1000" i="1" dirty="0">
                <a:ea typeface="MS PGothic" pitchFamily="34" charset="-128"/>
              </a:rPr>
              <a:t>Bērnu un ģimenes politika departamenta vecākā eksperte</a:t>
            </a:r>
          </a:p>
        </p:txBody>
      </p:sp>
      <p:sp>
        <p:nvSpPr>
          <p:cNvPr id="11268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85800" y="6021288"/>
            <a:ext cx="7772400" cy="379512"/>
          </a:xfrm>
        </p:spPr>
        <p:txBody>
          <a:bodyPr/>
          <a:lstStyle/>
          <a:p>
            <a:r>
              <a:rPr lang="lv-LV" altLang="lv-LV" dirty="0">
                <a:ea typeface="MS PGothic" pitchFamily="34" charset="-128"/>
              </a:rPr>
              <a:t>2017.gada 10.novembrī</a:t>
            </a:r>
          </a:p>
        </p:txBody>
      </p:sp>
    </p:spTree>
    <p:extLst>
      <p:ext uri="{BB962C8B-B14F-4D97-AF65-F5344CB8AC3E}">
        <p14:creationId xmlns:p14="http://schemas.microsoft.com/office/powerpoint/2010/main" val="4242881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2380611" y="476672"/>
            <a:ext cx="5609724" cy="777479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</a:pPr>
            <a:r>
              <a:rPr lang="lv-LV" dirty="0"/>
              <a:t>Latvijas Nacionālajā attīstības plānā 2014. – 2020.gadam noteikto mērķu izpilde</a:t>
            </a:r>
            <a:endParaRPr lang="lv-LV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395536" y="1924943"/>
          <a:ext cx="8032224" cy="39304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8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3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4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7987">
                  <a:extLst>
                    <a:ext uri="{9D8B030D-6E8A-4147-A177-3AD203B41FA5}">
                      <a16:colId xmlns:a16="http://schemas.microsoft.com/office/drawing/2014/main" val="1045766923"/>
                    </a:ext>
                  </a:extLst>
                </a:gridCol>
                <a:gridCol w="9928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5210">
                  <a:extLst>
                    <a:ext uri="{9D8B030D-6E8A-4147-A177-3AD203B41FA5}">
                      <a16:colId xmlns:a16="http://schemas.microsoft.com/office/drawing/2014/main" val="1656216245"/>
                    </a:ext>
                  </a:extLst>
                </a:gridCol>
                <a:gridCol w="7113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93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165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 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Bāzes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vērtība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(gads)</a:t>
                      </a:r>
                      <a:endParaRPr lang="lv-LV" sz="1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2014 (izpilde)</a:t>
                      </a:r>
                      <a:endParaRPr lang="lv-LV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2015 (izpilde)</a:t>
                      </a:r>
                      <a:endParaRPr lang="lv-LV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rgbClr val="FF0000"/>
                          </a:solidFill>
                          <a:effectLst/>
                        </a:rPr>
                        <a:t>2016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rgbClr val="FF0000"/>
                          </a:solidFill>
                          <a:effectLst/>
                        </a:rPr>
                        <a:t>(izpilde)</a:t>
                      </a:r>
                      <a:endParaRPr lang="lv-LV" sz="14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2017</a:t>
                      </a:r>
                      <a:endParaRPr lang="lv-LV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2020</a:t>
                      </a:r>
                      <a:endParaRPr lang="lv-LV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2030</a:t>
                      </a:r>
                      <a:endParaRPr lang="lv-LV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769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Ārpusģimenes aprūpē esošo bērnu skaits attiecībā pret visu nepilngadīgo skaitu valstī (%)</a:t>
                      </a:r>
                      <a:endParaRPr lang="lv-LV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2,31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(2011.g.)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 </a:t>
                      </a:r>
                      <a:endParaRPr lang="lv-LV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2.2%</a:t>
                      </a:r>
                      <a:endParaRPr lang="lv-LV" sz="1400" b="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1.99%</a:t>
                      </a:r>
                      <a:endParaRPr lang="lv-LV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180340" algn="l"/>
                        </a:tabLst>
                      </a:pPr>
                      <a:r>
                        <a:rPr lang="lv-LV" sz="1400" dirty="0">
                          <a:solidFill>
                            <a:srgbClr val="FF0000"/>
                          </a:solidFill>
                          <a:effectLst/>
                        </a:rPr>
                        <a:t>1.97%</a:t>
                      </a:r>
                      <a:endParaRPr lang="lv-LV" sz="14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≤ 2.1</a:t>
                      </a:r>
                      <a:endParaRPr lang="lv-LV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≤ 2.0</a:t>
                      </a:r>
                      <a:endParaRPr lang="lv-LV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≤ 1.7</a:t>
                      </a:r>
                      <a:endParaRPr lang="lv-LV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309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Aizbildnībā un audžuģimenēs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(ģimeniskā vidē) dzīvojošu bērnu skaits attiecībā pret visiem bērniem, kas ir ārpusģimenes aprūpē (%)</a:t>
                      </a:r>
                      <a:endParaRPr lang="lv-LV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77,8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(2011.g.)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 </a:t>
                      </a:r>
                      <a:endParaRPr lang="lv-LV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80%</a:t>
                      </a:r>
                      <a:endParaRPr lang="lv-LV" sz="1400" b="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80.4%</a:t>
                      </a:r>
                      <a:endParaRPr lang="lv-LV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lv-LV" sz="1400" kern="1200" dirty="0">
                          <a:solidFill>
                            <a:srgbClr val="FF0000"/>
                          </a:solidFill>
                          <a:effectLst/>
                        </a:rPr>
                        <a:t>82.5%</a:t>
                      </a:r>
                      <a:endParaRPr lang="lv-LV" sz="14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&gt; 82%</a:t>
                      </a:r>
                      <a:endParaRPr lang="lv-LV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&gt; 85%</a:t>
                      </a:r>
                      <a:endParaRPr lang="lv-LV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&gt; 90%</a:t>
                      </a:r>
                      <a:endParaRPr lang="lv-LV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Rectangle: Rounded Corners 1"/>
          <p:cNvSpPr/>
          <p:nvPr/>
        </p:nvSpPr>
        <p:spPr>
          <a:xfrm>
            <a:off x="2410214" y="4578974"/>
            <a:ext cx="6686550" cy="174562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lv-LV" sz="135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Deinstitucionalizācijas procesa ietvaros:</a:t>
            </a:r>
          </a:p>
          <a:p>
            <a:pPr marL="214313" indent="-214313" algn="just">
              <a:buFontTx/>
              <a:buChar char="-"/>
            </a:pPr>
            <a:r>
              <a:rPr lang="lv-LV" sz="13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Mērķtiecīga virzība prom no aprūpes institūcijās;</a:t>
            </a:r>
          </a:p>
          <a:p>
            <a:pPr marL="214313" indent="-214313" algn="just">
              <a:buFontTx/>
              <a:buChar char="-"/>
            </a:pPr>
            <a:r>
              <a:rPr lang="lv-LV" sz="13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Aizbildņu, audžuģimeņu kustības attīstība un adopcijas veicināšana;</a:t>
            </a:r>
          </a:p>
          <a:p>
            <a:pPr marL="214313" indent="-214313" algn="just">
              <a:buFontTx/>
              <a:buChar char="-"/>
            </a:pPr>
            <a:r>
              <a:rPr lang="lv-LV" sz="13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Bērnu aprūpes iestāžu pārveide (Quality4Children kritēriju praktiska iedzīvināšana, jauniešu māju izveide);</a:t>
            </a:r>
          </a:p>
          <a:p>
            <a:pPr marL="214313" indent="-214313" algn="just">
              <a:buFontTx/>
              <a:buChar char="-"/>
            </a:pPr>
            <a:r>
              <a:rPr lang="lv-LV" sz="13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Speciālistu apmācība jaunu pakalpojumu sniegšanā un darbā pašvaldībās, informatīvas kampaņas.</a:t>
            </a:r>
          </a:p>
        </p:txBody>
      </p:sp>
    </p:spTree>
    <p:extLst>
      <p:ext uri="{BB962C8B-B14F-4D97-AF65-F5344CB8AC3E}">
        <p14:creationId xmlns:p14="http://schemas.microsoft.com/office/powerpoint/2010/main" val="1566689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9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64637852"/>
              </p:ext>
            </p:extLst>
          </p:nvPr>
        </p:nvGraphicFramePr>
        <p:xfrm>
          <a:off x="4932041" y="1987524"/>
          <a:ext cx="3800036" cy="2602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2699792" y="1124744"/>
            <a:ext cx="5875313" cy="64807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lv-LV" b="0" i="1" dirty="0"/>
              <a:t>Bērnu skaits ārpusģimenes aprūpē 01.01.2017. – 6,9 tūkstoši</a:t>
            </a:r>
          </a:p>
          <a:p>
            <a:pPr algn="ctr">
              <a:defRPr/>
            </a:pPr>
            <a:endParaRPr lang="lv-LV" b="0" i="1" dirty="0"/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3275856" y="434975"/>
            <a:ext cx="4720119" cy="534988"/>
          </a:xfrm>
        </p:spPr>
        <p:txBody>
          <a:bodyPr>
            <a:normAutofit fontScale="92500" lnSpcReduction="20000"/>
          </a:bodyPr>
          <a:lstStyle/>
          <a:p>
            <a:pPr algn="ctr">
              <a:defRPr/>
            </a:pPr>
            <a:r>
              <a:rPr lang="lv-LV" dirty="0"/>
              <a:t>Bērnu skaits ārpusģimenes aprūpē</a:t>
            </a:r>
          </a:p>
        </p:txBody>
      </p:sp>
      <p:sp>
        <p:nvSpPr>
          <p:cNvPr id="2253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849416" y="6297613"/>
            <a:ext cx="2743200" cy="304800"/>
          </a:xfrm>
        </p:spPr>
        <p:txBody>
          <a:bodyPr/>
          <a:lstStyle/>
          <a:p>
            <a:r>
              <a:rPr lang="lv-LV" altLang="lv-LV" i="1" dirty="0">
                <a:ea typeface="MS PGothic" panose="020B0600070205080204" pitchFamily="34" charset="-128"/>
              </a:rPr>
              <a:t>Avots: LM un VBTAI dati</a:t>
            </a:r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987525"/>
            <a:ext cx="4824536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peech Bubble: Oval 2">
            <a:extLst>
              <a:ext uri="{FF2B5EF4-FFF2-40B4-BE49-F238E27FC236}">
                <a16:creationId xmlns:a16="http://schemas.microsoft.com/office/drawing/2014/main" id="{277F95A2-0BCF-4C74-8C35-F45BDF15E6CB}"/>
              </a:ext>
            </a:extLst>
          </p:cNvPr>
          <p:cNvSpPr/>
          <p:nvPr/>
        </p:nvSpPr>
        <p:spPr>
          <a:xfrm>
            <a:off x="5724128" y="5085185"/>
            <a:ext cx="2736304" cy="792087"/>
          </a:xfrm>
          <a:prstGeom prst="wedgeEllipseCallout">
            <a:avLst>
              <a:gd name="adj1" fmla="val 14954"/>
              <a:gd name="adj2" fmla="val -164581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</a:rPr>
              <a:t>3664 aizbildņi</a:t>
            </a:r>
          </a:p>
          <a:p>
            <a:pPr algn="ctr"/>
            <a:r>
              <a:rPr lang="lv-LV" dirty="0">
                <a:solidFill>
                  <a:schemeClr val="tx1"/>
                </a:solidFill>
              </a:rPr>
              <a:t>575 audžuģimenes</a:t>
            </a:r>
          </a:p>
        </p:txBody>
      </p:sp>
    </p:spTree>
    <p:extLst>
      <p:ext uri="{BB962C8B-B14F-4D97-AF65-F5344CB8AC3E}">
        <p14:creationId xmlns:p14="http://schemas.microsoft.com/office/powerpoint/2010/main" val="2474533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51FF1-DC1A-4274-A4F7-C795CA6CA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Atbalsts bez vecāku gādības esošo bērnu aprūpei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3F3BB268-A295-4405-A381-1A357A598B9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20010491"/>
              </p:ext>
            </p:extLst>
          </p:nvPr>
        </p:nvGraphicFramePr>
        <p:xfrm>
          <a:off x="251520" y="1784127"/>
          <a:ext cx="4176464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531FB50A-B015-4716-8F16-82A822B9909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19239704"/>
              </p:ext>
            </p:extLst>
          </p:nvPr>
        </p:nvGraphicFramePr>
        <p:xfrm>
          <a:off x="4644008" y="1802921"/>
          <a:ext cx="4248472" cy="44718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B6B05B-F63E-4271-909B-0F5408C1ACE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95536" y="1421948"/>
            <a:ext cx="2895600" cy="534987"/>
          </a:xfrm>
        </p:spPr>
        <p:txBody>
          <a:bodyPr>
            <a:normAutofit/>
          </a:bodyPr>
          <a:lstStyle/>
          <a:p>
            <a:r>
              <a:rPr lang="lv-LV" sz="1800" dirty="0"/>
              <a:t>No 2017.gada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937341-6997-49A9-8766-587428F49C2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860032" y="1421948"/>
            <a:ext cx="3960440" cy="380974"/>
          </a:xfrm>
        </p:spPr>
        <p:txBody>
          <a:bodyPr>
            <a:normAutofit/>
          </a:bodyPr>
          <a:lstStyle/>
          <a:p>
            <a:r>
              <a:rPr lang="lv-LV" sz="1800" dirty="0"/>
              <a:t>LM iniciatīvas 2018.gadam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A9DE06A-9AB9-4B45-B153-A1DD4A9C5C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283968" y="6274775"/>
            <a:ext cx="4250432" cy="503885"/>
          </a:xfrm>
        </p:spPr>
        <p:txBody>
          <a:bodyPr>
            <a:normAutofit/>
          </a:bodyPr>
          <a:lstStyle/>
          <a:p>
            <a:r>
              <a:rPr lang="lv-LV" i="1" dirty="0"/>
              <a:t>No 2019.gada – pabalsta bērna uzturam aizbildnībā noteikšana dubultā minimālo uzturlīdzekļu apmērā</a:t>
            </a:r>
          </a:p>
        </p:txBody>
      </p:sp>
    </p:spTree>
    <p:extLst>
      <p:ext uri="{BB962C8B-B14F-4D97-AF65-F5344CB8AC3E}">
        <p14:creationId xmlns:p14="http://schemas.microsoft.com/office/powerpoint/2010/main" val="1406637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0092" y="764704"/>
            <a:ext cx="6746708" cy="777482"/>
          </a:xfrm>
        </p:spPr>
        <p:txBody>
          <a:bodyPr/>
          <a:lstStyle/>
          <a:p>
            <a:pPr algn="ctr"/>
            <a:r>
              <a:rPr lang="lv-LV" dirty="0">
                <a:latin typeface="+mn-lt"/>
                <a:cs typeface="Arial" panose="020B0604020202020204" pitchFamily="34" charset="0"/>
              </a:rPr>
              <a:t>Reformas audžuģimeņu jomā 2018.gadā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8296388"/>
              </p:ext>
            </p:extLst>
          </p:nvPr>
        </p:nvGraphicFramePr>
        <p:xfrm>
          <a:off x="667941" y="1920481"/>
          <a:ext cx="8018859" cy="3908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11826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5736" y="620688"/>
            <a:ext cx="6096000" cy="477688"/>
          </a:xfrm>
        </p:spPr>
        <p:txBody>
          <a:bodyPr/>
          <a:lstStyle/>
          <a:p>
            <a:pPr algn="ctr"/>
            <a:r>
              <a:rPr lang="lv-LV" dirty="0"/>
              <a:t>Specializētās audžuģimenes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8017167"/>
              </p:ext>
            </p:extLst>
          </p:nvPr>
        </p:nvGraphicFramePr>
        <p:xfrm>
          <a:off x="569119" y="1340768"/>
          <a:ext cx="8117681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779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627585" y="2630488"/>
            <a:ext cx="5829300" cy="90805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 kern="1200">
                <a:solidFill>
                  <a:schemeClr val="tx1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lv-LV" sz="4400" b="1" i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alibri" panose="020F0502020204030204" pitchFamily="34" charset="0"/>
              </a:rPr>
              <a:t>Paldies par uzmanību!</a:t>
            </a:r>
          </a:p>
        </p:txBody>
      </p:sp>
      <p:sp>
        <p:nvSpPr>
          <p:cNvPr id="32771" name="Virsraksts 4"/>
          <p:cNvSpPr txBox="1">
            <a:spLocks/>
          </p:cNvSpPr>
          <p:nvPr/>
        </p:nvSpPr>
        <p:spPr bwMode="auto">
          <a:xfrm>
            <a:off x="3468293" y="3538541"/>
            <a:ext cx="2322909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7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lv-LV" altLang="lv-LV" sz="1300" dirty="0">
              <a:solidFill>
                <a:srgbClr val="005927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2772" name="Rectangle 1"/>
          <p:cNvSpPr>
            <a:spLocks noChangeArrowheads="1"/>
          </p:cNvSpPr>
          <p:nvPr/>
        </p:nvSpPr>
        <p:spPr bwMode="auto">
          <a:xfrm>
            <a:off x="2901553" y="3987806"/>
            <a:ext cx="3456384" cy="2523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defTabSz="938213" fontAlgn="base">
              <a:spcBef>
                <a:spcPct val="0"/>
              </a:spcBef>
              <a:spcAft>
                <a:spcPct val="0"/>
              </a:spcAft>
            </a:pPr>
            <a:r>
              <a:rPr lang="lv-LV" altLang="lv-LV" sz="1600" dirty="0" err="1">
                <a:solidFill>
                  <a:srgbClr val="005927"/>
                </a:solidFill>
                <a:latin typeface="Tahoma" pitchFamily="34" charset="0"/>
                <a:ea typeface="MS PGothic" pitchFamily="34" charset="-128"/>
                <a:cs typeface="Tahoma" pitchFamily="34" charset="0"/>
                <a:hlinkClick r:id="rId3"/>
              </a:rPr>
              <a:t>www.lm.gov.lv</a:t>
            </a:r>
            <a:endParaRPr lang="lv-LV" altLang="lv-LV" sz="1600" dirty="0">
              <a:solidFill>
                <a:srgbClr val="005927"/>
              </a:solidFill>
              <a:latin typeface="Tahoma" pitchFamily="34" charset="0"/>
              <a:ea typeface="MS PGothic" pitchFamily="34" charset="-128"/>
              <a:cs typeface="Tahoma" pitchFamily="34" charset="0"/>
            </a:endParaRPr>
          </a:p>
          <a:p>
            <a:pPr algn="ctr" defTabSz="938213" fontAlgn="base">
              <a:spcBef>
                <a:spcPct val="0"/>
              </a:spcBef>
              <a:spcAft>
                <a:spcPct val="0"/>
              </a:spcAft>
            </a:pPr>
            <a:endParaRPr lang="lv-LV" altLang="lv-LV" sz="800" dirty="0">
              <a:solidFill>
                <a:srgbClr val="005927"/>
              </a:solidFill>
              <a:latin typeface="Tahoma" pitchFamily="34" charset="0"/>
              <a:ea typeface="MS PGothic" pitchFamily="34" charset="-128"/>
              <a:cs typeface="Tahoma" pitchFamily="34" charset="0"/>
            </a:endParaRPr>
          </a:p>
          <a:p>
            <a:pPr algn="ctr" defTabSz="938213" fontAlgn="base">
              <a:spcBef>
                <a:spcPct val="0"/>
              </a:spcBef>
              <a:spcAft>
                <a:spcPct val="0"/>
              </a:spcAft>
            </a:pPr>
            <a:r>
              <a:rPr lang="lv-LV" altLang="lv-LV" sz="1600" dirty="0" err="1">
                <a:solidFill>
                  <a:srgbClr val="005927"/>
                </a:solidFill>
                <a:latin typeface="Tahoma" pitchFamily="34" charset="0"/>
                <a:ea typeface="MS PGothic" pitchFamily="34" charset="-128"/>
                <a:cs typeface="Tahoma" pitchFamily="34" charset="0"/>
              </a:rPr>
              <a:t>Twitter:@Lab_min</a:t>
            </a:r>
            <a:endParaRPr lang="lv-LV" altLang="lv-LV" sz="1600" dirty="0">
              <a:solidFill>
                <a:srgbClr val="005927"/>
              </a:solidFill>
              <a:latin typeface="Tahoma" pitchFamily="34" charset="0"/>
              <a:ea typeface="MS PGothic" pitchFamily="34" charset="-128"/>
              <a:cs typeface="Tahoma" pitchFamily="34" charset="0"/>
            </a:endParaRPr>
          </a:p>
          <a:p>
            <a:pPr algn="ctr" defTabSz="938213" fontAlgn="base">
              <a:spcBef>
                <a:spcPct val="0"/>
              </a:spcBef>
              <a:spcAft>
                <a:spcPct val="0"/>
              </a:spcAft>
            </a:pPr>
            <a:r>
              <a:rPr lang="lv-LV" altLang="lv-LV" sz="1600" dirty="0">
                <a:solidFill>
                  <a:srgbClr val="005927"/>
                </a:solidFill>
                <a:latin typeface="Tahoma" pitchFamily="34" charset="0"/>
                <a:ea typeface="MS PGothic" pitchFamily="34" charset="-128"/>
                <a:cs typeface="Tahoma" pitchFamily="34" charset="0"/>
              </a:rPr>
              <a:t>https://www.facebook.com/labklajibasministrija</a:t>
            </a:r>
          </a:p>
          <a:p>
            <a:pPr algn="ctr" defTabSz="938213" fontAlgn="base">
              <a:spcBef>
                <a:spcPct val="0"/>
              </a:spcBef>
              <a:spcAft>
                <a:spcPct val="0"/>
              </a:spcAft>
            </a:pPr>
            <a:endParaRPr lang="lv-LV" altLang="lv-LV" sz="800" dirty="0">
              <a:solidFill>
                <a:srgbClr val="005927"/>
              </a:solidFill>
              <a:latin typeface="Tahoma" pitchFamily="34" charset="0"/>
              <a:ea typeface="MS PGothic" pitchFamily="34" charset="-128"/>
              <a:cs typeface="Tahoma" pitchFamily="34" charset="0"/>
            </a:endParaRPr>
          </a:p>
          <a:p>
            <a:pPr algn="ctr" defTabSz="938213" fontAlgn="base">
              <a:spcBef>
                <a:spcPct val="0"/>
              </a:spcBef>
              <a:spcAft>
                <a:spcPct val="0"/>
              </a:spcAft>
            </a:pPr>
            <a:r>
              <a:rPr lang="lv-LV" altLang="lv-LV" sz="1600" dirty="0" err="1">
                <a:solidFill>
                  <a:srgbClr val="005927"/>
                </a:solidFill>
                <a:latin typeface="Tahoma" pitchFamily="34" charset="0"/>
                <a:ea typeface="MS PGothic" pitchFamily="34" charset="-128"/>
                <a:cs typeface="Tahoma" pitchFamily="34" charset="0"/>
              </a:rPr>
              <a:t>Flickr.com</a:t>
            </a:r>
            <a:r>
              <a:rPr lang="lv-LV" altLang="lv-LV" sz="1600" dirty="0">
                <a:solidFill>
                  <a:srgbClr val="005927"/>
                </a:solidFill>
                <a:latin typeface="Tahoma" pitchFamily="34" charset="0"/>
                <a:ea typeface="MS PGothic" pitchFamily="34" charset="-128"/>
                <a:cs typeface="Tahoma" pitchFamily="34" charset="0"/>
              </a:rPr>
              <a:t>: </a:t>
            </a:r>
            <a:r>
              <a:rPr lang="lv-LV" altLang="lv-LV" sz="1600" dirty="0" err="1">
                <a:solidFill>
                  <a:srgbClr val="005927"/>
                </a:solidFill>
                <a:latin typeface="Tahoma" pitchFamily="34" charset="0"/>
                <a:ea typeface="MS PGothic" pitchFamily="34" charset="-128"/>
                <a:cs typeface="Tahoma" pitchFamily="34" charset="0"/>
              </a:rPr>
              <a:t>Labklajibas_ministrija</a:t>
            </a:r>
            <a:endParaRPr lang="lv-LV" altLang="lv-LV" sz="1600" dirty="0">
              <a:solidFill>
                <a:srgbClr val="005927"/>
              </a:solidFill>
              <a:latin typeface="Tahoma" pitchFamily="34" charset="0"/>
              <a:ea typeface="MS PGothic" pitchFamily="34" charset="-128"/>
              <a:cs typeface="Tahoma" pitchFamily="34" charset="0"/>
            </a:endParaRPr>
          </a:p>
          <a:p>
            <a:pPr algn="ctr" defTabSz="938213" fontAlgn="base">
              <a:spcBef>
                <a:spcPct val="0"/>
              </a:spcBef>
              <a:spcAft>
                <a:spcPct val="0"/>
              </a:spcAft>
            </a:pPr>
            <a:endParaRPr lang="lv-LV" altLang="lv-LV" sz="800" dirty="0">
              <a:solidFill>
                <a:srgbClr val="005927"/>
              </a:solidFill>
              <a:latin typeface="Tahoma" pitchFamily="34" charset="0"/>
              <a:ea typeface="MS PGothic" pitchFamily="34" charset="-128"/>
              <a:cs typeface="Tahoma" pitchFamily="34" charset="0"/>
            </a:endParaRPr>
          </a:p>
          <a:p>
            <a:pPr algn="ctr" defTabSz="938213" fontAlgn="base">
              <a:spcBef>
                <a:spcPct val="0"/>
              </a:spcBef>
              <a:spcAft>
                <a:spcPct val="0"/>
              </a:spcAft>
            </a:pPr>
            <a:r>
              <a:rPr lang="lv-LV" altLang="lv-LV" sz="1600" dirty="0" err="1">
                <a:solidFill>
                  <a:srgbClr val="005927"/>
                </a:solidFill>
                <a:latin typeface="Tahoma" pitchFamily="34" charset="0"/>
                <a:ea typeface="MS PGothic" pitchFamily="34" charset="-128"/>
                <a:cs typeface="Tahoma" pitchFamily="34" charset="0"/>
              </a:rPr>
              <a:t>Youtube.com</a:t>
            </a:r>
            <a:r>
              <a:rPr lang="lv-LV" altLang="lv-LV" sz="1600" dirty="0">
                <a:solidFill>
                  <a:srgbClr val="005927"/>
                </a:solidFill>
                <a:latin typeface="Tahoma" pitchFamily="34" charset="0"/>
                <a:ea typeface="MS PGothic" pitchFamily="34" charset="-128"/>
                <a:cs typeface="Tahoma" pitchFamily="34" charset="0"/>
              </a:rPr>
              <a:t>/</a:t>
            </a:r>
            <a:r>
              <a:rPr lang="lv-LV" altLang="lv-LV" sz="1600" dirty="0" err="1">
                <a:solidFill>
                  <a:srgbClr val="005927"/>
                </a:solidFill>
                <a:latin typeface="Tahoma" pitchFamily="34" charset="0"/>
                <a:ea typeface="MS PGothic" pitchFamily="34" charset="-128"/>
                <a:cs typeface="Tahoma" pitchFamily="34" charset="0"/>
              </a:rPr>
              <a:t>labklajibasministrija</a:t>
            </a:r>
            <a:endParaRPr lang="lv-LV" altLang="lv-LV" sz="1600" dirty="0">
              <a:solidFill>
                <a:srgbClr val="005927"/>
              </a:solidFill>
              <a:latin typeface="Tahoma" pitchFamily="34" charset="0"/>
              <a:ea typeface="MS PGothic" pitchFamily="34" charset="-128"/>
              <a:cs typeface="Tahoma" pitchFamily="34" charset="0"/>
            </a:endParaRPr>
          </a:p>
          <a:p>
            <a:pPr algn="ctr" defTabSz="938213" fontAlgn="base">
              <a:spcBef>
                <a:spcPct val="0"/>
              </a:spcBef>
              <a:spcAft>
                <a:spcPct val="0"/>
              </a:spcAft>
            </a:pPr>
            <a:endParaRPr lang="lv-LV" altLang="lv-LV" sz="800" dirty="0">
              <a:solidFill>
                <a:srgbClr val="005927"/>
              </a:solidFill>
              <a:latin typeface="Tahoma" pitchFamily="34" charset="0"/>
              <a:ea typeface="MS PGothic" pitchFamily="34" charset="-128"/>
              <a:cs typeface="Tahoma" pitchFamily="34" charset="0"/>
            </a:endParaRPr>
          </a:p>
          <a:p>
            <a:pPr algn="ctr" defTabSz="938213" fontAlgn="base">
              <a:spcBef>
                <a:spcPct val="0"/>
              </a:spcBef>
              <a:spcAft>
                <a:spcPct val="0"/>
              </a:spcAft>
            </a:pPr>
            <a:r>
              <a:rPr lang="lv-LV" altLang="lv-LV" sz="1600" dirty="0" err="1">
                <a:solidFill>
                  <a:srgbClr val="005927"/>
                </a:solidFill>
                <a:latin typeface="Tahoma" pitchFamily="34" charset="0"/>
                <a:ea typeface="MS PGothic" pitchFamily="34" charset="-128"/>
                <a:cs typeface="Tahoma" pitchFamily="34" charset="0"/>
              </a:rPr>
              <a:t>Draugiem.lv</a:t>
            </a:r>
            <a:r>
              <a:rPr lang="lv-LV" altLang="lv-LV" sz="1600" dirty="0">
                <a:solidFill>
                  <a:srgbClr val="005927"/>
                </a:solidFill>
                <a:latin typeface="Tahoma" pitchFamily="34" charset="0"/>
                <a:ea typeface="MS PGothic" pitchFamily="34" charset="-128"/>
                <a:cs typeface="Tahoma" pitchFamily="34" charset="0"/>
              </a:rPr>
              <a:t>/</a:t>
            </a:r>
            <a:r>
              <a:rPr lang="lv-LV" altLang="lv-LV" sz="1600" dirty="0" err="1">
                <a:solidFill>
                  <a:srgbClr val="005927"/>
                </a:solidFill>
                <a:latin typeface="Tahoma" pitchFamily="34" charset="0"/>
                <a:ea typeface="MS PGothic" pitchFamily="34" charset="-128"/>
                <a:cs typeface="Tahoma" pitchFamily="34" charset="0"/>
              </a:rPr>
              <a:t>labklajiba</a:t>
            </a:r>
            <a:endParaRPr lang="lv-LV" altLang="lv-LV" sz="1600" dirty="0">
              <a:solidFill>
                <a:srgbClr val="005927"/>
              </a:solidFill>
              <a:latin typeface="Tahoma" pitchFamily="34" charset="0"/>
              <a:ea typeface="MS PGothic" pitchFamily="34" charset="-128"/>
              <a:cs typeface="Tahoma" pitchFamily="34" charset="0"/>
            </a:endParaRPr>
          </a:p>
          <a:p>
            <a:pPr algn="ctr" defTabSz="938213" fontAlgn="base">
              <a:spcBef>
                <a:spcPct val="0"/>
              </a:spcBef>
              <a:spcAft>
                <a:spcPct val="0"/>
              </a:spcAft>
            </a:pPr>
            <a:r>
              <a:rPr lang="lv-LV" altLang="lv-LV" sz="1400" i="1" dirty="0">
                <a:solidFill>
                  <a:prstClr val="black"/>
                </a:solidFill>
                <a:latin typeface="Tahoma" pitchFamily="34" charset="0"/>
                <a:ea typeface="MS PGothic" pitchFamily="34" charset="-128"/>
                <a:cs typeface="Tahoma" pitchFamily="34" charset="0"/>
              </a:rPr>
              <a:t>Izmantotie attēli no: </a:t>
            </a:r>
            <a:r>
              <a:rPr lang="lv-LV" altLang="lv-LV" sz="1400" i="1" dirty="0" err="1">
                <a:solidFill>
                  <a:prstClr val="black"/>
                </a:solidFill>
                <a:latin typeface="Tahoma" pitchFamily="34" charset="0"/>
                <a:ea typeface="MS PGothic" pitchFamily="34" charset="-128"/>
                <a:cs typeface="Tahoma" pitchFamily="34" charset="0"/>
              </a:rPr>
              <a:t>www.godagimene.lv</a:t>
            </a:r>
            <a:endParaRPr lang="lv-LV" altLang="lv-LV" sz="1400" i="1" dirty="0">
              <a:solidFill>
                <a:prstClr val="black"/>
              </a:solidFill>
              <a:latin typeface="Tahoma" pitchFamily="34" charset="0"/>
              <a:ea typeface="MS PGothic" pitchFamily="34" charset="-128"/>
              <a:cs typeface="Tahoma" pitchFamily="34" charset="0"/>
            </a:endParaRPr>
          </a:p>
        </p:txBody>
      </p:sp>
      <p:pic>
        <p:nvPicPr>
          <p:cNvPr id="2050" name="Picture 2" descr="Attēlu rezultāti vaicājumam “mana ģimene zīmējumi”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9079" y="3538539"/>
            <a:ext cx="2665654" cy="2723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encrypted-tbn0.gstatic.com/images?q=tbn:ANd9GcS7EP23XH0_oiY0t_GccZYZyBRi0R0AZIVpqkY1Y5d86B3zA2P2owRVTPc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64" y="3538542"/>
            <a:ext cx="2465834" cy="2723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551712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94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881</TotalTime>
  <Words>640</Words>
  <Application>Microsoft Office PowerPoint</Application>
  <PresentationFormat>On-screen Show (4:3)</PresentationFormat>
  <Paragraphs>125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MS PGothic</vt:lpstr>
      <vt:lpstr>Arial</vt:lpstr>
      <vt:lpstr>Calibri</vt:lpstr>
      <vt:lpstr>Calibri Light</vt:lpstr>
      <vt:lpstr>Tahoma</vt:lpstr>
      <vt:lpstr>Times New Roman</vt:lpstr>
      <vt:lpstr>Verdana</vt:lpstr>
      <vt:lpstr>1_Office Theme</vt:lpstr>
      <vt:lpstr>89_Prezentacija_templateLV</vt:lpstr>
      <vt:lpstr>94_Prezentacija_templateLV</vt:lpstr>
      <vt:lpstr>3_Office Theme</vt:lpstr>
      <vt:lpstr>Plānotais valsts atbalsts audžuģimenēm. Specializēto audžuģimeņu izveide</vt:lpstr>
      <vt:lpstr>Latvijas Nacionālajā attīstības plānā 2014. – 2020.gadam noteikto mērķu izpilde</vt:lpstr>
      <vt:lpstr>PowerPoint Presentation</vt:lpstr>
      <vt:lpstr>Atbalsts bez vecāku gādības esošo bērnu aprūpei</vt:lpstr>
      <vt:lpstr>Reformas audžuģimeņu jomā 2018.gadā</vt:lpstr>
      <vt:lpstr>Specializētās audžuģimenes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Bērnu tiesību aizsardzības aktualitātes</dc:title>
  <dc:creator>Inese Celmina</dc:creator>
  <cp:lastModifiedBy>Baiba Stankevica</cp:lastModifiedBy>
  <cp:revision>205</cp:revision>
  <cp:lastPrinted>2017-08-16T06:27:36Z</cp:lastPrinted>
  <dcterms:created xsi:type="dcterms:W3CDTF">2017-08-14T07:43:30Z</dcterms:created>
  <dcterms:modified xsi:type="dcterms:W3CDTF">2017-11-10T08:21:01Z</dcterms:modified>
</cp:coreProperties>
</file>