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48758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narrlibrus.wordpress.com/2009/01/18/tree-of-life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groups/269945769703564/" TargetMode="External"/><Relationship Id="rId4" Type="http://schemas.openxmlformats.org/officeDocument/2006/relationships/hyperlink" Target="http://www.dulwichcentre.com.au/tree-of-life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2132856"/>
            <a:ext cx="8229600" cy="26313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600" dirty="0" smtClean="0"/>
              <a:t>подростки</a:t>
            </a:r>
            <a:r>
              <a:rPr lang="ru" sz="3600" dirty="0"/>
              <a:t>: проблемы в семье и возможности </a:t>
            </a:r>
            <a:r>
              <a:rPr lang="ru" sz="3600" dirty="0" smtClean="0"/>
              <a:t>помощи</a:t>
            </a:r>
            <a:endParaRPr lang="ru" sz="36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200" dirty="0"/>
              <a:t>Павловский Арсений, MSW</a:t>
            </a:r>
          </a:p>
        </p:txBody>
      </p:sp>
      <p:pic>
        <p:nvPicPr>
          <p:cNvPr id="4" name="Picture 3" descr="C:\SOC.PAK.AGENTURA\logo\SPA logo\SPA logo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98124"/>
            <a:ext cx="2106472" cy="10550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357992" y="1064034"/>
            <a:ext cx="639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800" b="1" dirty="0">
                <a:solidFill>
                  <a:srgbClr val="0070C0"/>
                </a:solidFill>
              </a:rPr>
              <a:t>Sociālo pakalpojumu aģentūras Izglītības centrs</a:t>
            </a:r>
            <a:endParaRPr lang="lv-LV" sz="1800" dirty="0">
              <a:solidFill>
                <a:srgbClr val="0070C0"/>
              </a:solidFill>
            </a:endParaRPr>
          </a:p>
          <a:p>
            <a:pPr algn="ctr"/>
            <a:r>
              <a:rPr lang="lv-LV" sz="1800" b="1" dirty="0">
                <a:solidFill>
                  <a:srgbClr val="0070C0"/>
                </a:solidFill>
              </a:rPr>
              <a:t>Rīga, 2014</a:t>
            </a:r>
            <a:endParaRPr lang="lv-LV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Корни: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откуда Вы (страна, город, село)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история семьи (предки, родня)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Ваши главные учителя в жизни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вдохновляющая музыка, фильмы, книги, истории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Поверхность: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Повседневные занятия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Ствол: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Умения, навыки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Ветви: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мечты,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надежды,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желания,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цели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Листья: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Значимые люди ( как живые, так и ушедшие)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Плоды: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Дары жизни (дары заботы, любви, доброты)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Лес жизни: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общее в деревьях,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различия.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7487" y="2811125"/>
            <a:ext cx="5009025" cy="375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Гроза: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Главный принцип - слушание с обоих сторон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Гроза: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Обсуждение угроз, опасностей, сложных ситуаций в жизни,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обсуждение способов совладания с этими угрозами,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благодарственное письмо близкому человеку.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Признание и подтверждение: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Устное подтверждение,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Сертификаты,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Песня.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Подростковый возраст: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81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 sz="3300" b="1"/>
              <a:t>Психофизиологические изменения: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развитие префронтальной коры,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нейромедиаторный дисбаланс,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формирование идентичности,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/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 sz="3600" b="1"/>
              <a:t>Социальная ситуация: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сепарация от семьи/зависимость от семьи,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развитие социальных навыков,</a:t>
            </a:r>
          </a:p>
          <a:p>
            <a:pPr marL="914400" lvl="1" indent="-4191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выбор жизненного пути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Грамота: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«Грамота выдана _________, принявшему участие в программе «Дерево Жизни», и подтверждает, что у __________ есть (вот такие) умения, желания, надежды и мечты, а также то, что (вот эти люди) внесли вот такой вклад в его жизнь»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Возможности: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Конструирование идентичности на основе жизненной истории,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осознание жизненных ресурсов,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создание пространства для обсуждения трудностей,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укрепление внутрисемейных связей.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Модификации: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Команда жизни,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Корабль жизни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и т. д.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Ресурсы: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Дерево Жизни, способ работы с группами детей, переживших травмирующую ситуацию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http://narrlibrus.wordpress.com/2009/01/18/tree-of-life/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Tree of life. Dullwich Centre Foundation </a:t>
            </a:r>
            <a:r>
              <a:rPr lang="ru" u="sng">
                <a:solidFill>
                  <a:schemeClr val="hlink"/>
                </a:solidFill>
                <a:hlinkClick r:id="rId4"/>
              </a:rPr>
              <a:t>http://www.dulwichcentre.com.au/tree-of-life.html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фейсбук Tree of life: Narrative Approach </a:t>
            </a:r>
            <a:r>
              <a:rPr lang="ru" u="sng">
                <a:solidFill>
                  <a:schemeClr val="hlink"/>
                </a:solidFill>
                <a:hlinkClick r:id="rId5"/>
              </a:rPr>
              <a:t>https://www.facebook.com/groups/269945769703564/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4988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Спасибо!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300"/>
              <a:t>Усыновленные подростки: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 sz="3600"/>
              <a:t>Сепарация от семьи/привязанность к семье,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 sz="3600"/>
              <a:t>Формирование идентичности: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пробелы в истории жизни,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трудности с отождествлением с членами семьи,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" sz="3000"/>
              <a:t>вопросы наследственности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 sz="3600"/>
              <a:t>Страх стигматизации ровесниками.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Родители подростков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Переживание собственной несостоятельности, как родителей,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Поиск причин проблем подросткового возраста в генетике,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Отвержение подростка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Но...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Усыновленные подростки и родители успешно справляются с трудностями возраста.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Усыновление - важная часть истории жизни ребенка.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Дерево жизни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7800" y="1715825"/>
            <a:ext cx="5978347" cy="4538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Дерево жизни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Авторы: Нказело Нкубе (Зимбабве), Дэвид Денборо (Австралия).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ru"/>
              <a:t>Разработан для работы с детьми осиротевшими в результате эпидемии ВИЧ-инфекции.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Этапы: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Дерево жизни,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Лес жизни,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Когда приходит гроза,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Признание и подтверждение.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Дерево: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корни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поверхность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ствол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ветви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листья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плоды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425</Words>
  <Application>Microsoft Office PowerPoint</Application>
  <PresentationFormat>On-screen Show (4:3)</PresentationFormat>
  <Paragraphs>96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swiss</vt:lpstr>
      <vt:lpstr>подростки: проблемы в семье и возможности помощи</vt:lpstr>
      <vt:lpstr>Подростковый возраст:</vt:lpstr>
      <vt:lpstr>Усыновленные подростки:</vt:lpstr>
      <vt:lpstr>Родители подростков</vt:lpstr>
      <vt:lpstr>Но...</vt:lpstr>
      <vt:lpstr>Дерево жизни</vt:lpstr>
      <vt:lpstr>Дерево жизни</vt:lpstr>
      <vt:lpstr>Этапы:</vt:lpstr>
      <vt:lpstr>Дерево:</vt:lpstr>
      <vt:lpstr>Корни:</vt:lpstr>
      <vt:lpstr>Поверхность:</vt:lpstr>
      <vt:lpstr>Ствол:</vt:lpstr>
      <vt:lpstr>Ветви:</vt:lpstr>
      <vt:lpstr>Листья:</vt:lpstr>
      <vt:lpstr>Плоды:</vt:lpstr>
      <vt:lpstr>Лес жизни:</vt:lpstr>
      <vt:lpstr>Гроза:</vt:lpstr>
      <vt:lpstr>Гроза:</vt:lpstr>
      <vt:lpstr>Признание и подтверждение:</vt:lpstr>
      <vt:lpstr>Грамота:</vt:lpstr>
      <vt:lpstr>Возможности:</vt:lpstr>
      <vt:lpstr>Модификации:</vt:lpstr>
      <vt:lpstr>Ресурсы: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Усыновленные подростки: проблемы в семье и возможности помощи.</dc:title>
  <dc:creator>Dace Blaževiča</dc:creator>
  <cp:lastModifiedBy>Dace Blaževiča</cp:lastModifiedBy>
  <cp:revision>4</cp:revision>
  <dcterms:modified xsi:type="dcterms:W3CDTF">2014-12-01T11:25:31Z</dcterms:modified>
</cp:coreProperties>
</file>