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068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138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246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035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80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5792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379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516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128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089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10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6F724-8D4F-460B-A327-BD66E0D84B84}" type="datetimeFigureOut">
              <a:rPr lang="lv-LV" smtClean="0"/>
              <a:t>27.11.2014.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29384-898E-452E-A757-642542C344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542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4176464"/>
          </a:xfrm>
          <a:solidFill>
            <a:srgbClr val="92D050"/>
          </a:solidFill>
          <a:ln>
            <a:solidFill>
              <a:srgbClr val="92D050"/>
            </a:solidFill>
          </a:ln>
        </p:spPr>
        <p:txBody>
          <a:bodyPr/>
          <a:lstStyle/>
          <a:p>
            <a:r>
              <a:rPr lang="lv-LV" dirty="0" smtClean="0"/>
              <a:t>Audžuģimenes loma un iespējas </a:t>
            </a:r>
            <a:br>
              <a:rPr lang="lv-LV" dirty="0" smtClean="0"/>
            </a:br>
            <a:r>
              <a:rPr lang="lv-LV" dirty="0" smtClean="0"/>
              <a:t>audžubērnu dzīves kvalitātes </a:t>
            </a:r>
            <a:br>
              <a:rPr lang="lv-LV" dirty="0" smtClean="0"/>
            </a:br>
            <a:r>
              <a:rPr lang="lv-LV" dirty="0" smtClean="0"/>
              <a:t>uzlabošanā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r"/>
            <a:r>
              <a:rPr lang="lv-LV" dirty="0" smtClean="0"/>
              <a:t>R.Niedre /Mg </a:t>
            </a:r>
            <a:r>
              <a:rPr lang="lv-LV" dirty="0" err="1" smtClean="0"/>
              <a:t>psych</a:t>
            </a:r>
            <a:r>
              <a:rPr lang="lv-LV" dirty="0" smtClean="0"/>
              <a:t>/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9781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Audžuģimenes lomas apzināšanās</a:t>
            </a: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2987824" y="2492896"/>
            <a:ext cx="484632" cy="1785348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588224" y="3429000"/>
            <a:ext cx="484632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lv-LV" dirty="0"/>
              <a:t>p</a:t>
            </a:r>
            <a:r>
              <a:rPr lang="lv-LV" dirty="0" smtClean="0"/>
              <a:t>astāvīgs pozitīvs emocionālais atbalsts, iedrošinājums;</a:t>
            </a:r>
          </a:p>
          <a:p>
            <a:r>
              <a:rPr lang="lv-LV" dirty="0" smtClean="0"/>
              <a:t>labvēlīgi priekšnoteikumi saskarsmes prasmju attīstībai</a:t>
            </a:r>
          </a:p>
          <a:p>
            <a:r>
              <a:rPr lang="lv-LV" dirty="0"/>
              <a:t>l</a:t>
            </a:r>
            <a:r>
              <a:rPr lang="lv-LV" dirty="0" smtClean="0"/>
              <a:t>abvēlīgi priekšnoteikumi </a:t>
            </a:r>
            <a:r>
              <a:rPr lang="lv-LV" dirty="0" err="1" smtClean="0"/>
              <a:t>dzīvesprasmju</a:t>
            </a:r>
            <a:r>
              <a:rPr lang="lv-LV" dirty="0" smtClean="0"/>
              <a:t> attīstībai;</a:t>
            </a:r>
          </a:p>
          <a:p>
            <a:r>
              <a:rPr lang="lv-LV" dirty="0"/>
              <a:t>l</a:t>
            </a:r>
            <a:r>
              <a:rPr lang="lv-LV" dirty="0" smtClean="0"/>
              <a:t>abvēlīgi priekšnoteikumi interešu loka, talantu attīstībai;</a:t>
            </a:r>
          </a:p>
          <a:p>
            <a:r>
              <a:rPr lang="lv-LV" dirty="0"/>
              <a:t>l</a:t>
            </a:r>
            <a:r>
              <a:rPr lang="lv-LV" dirty="0" smtClean="0"/>
              <a:t>abvēlīgi priekšnoteikumi intelektuālās jomas attīstībai</a:t>
            </a:r>
            <a:endParaRPr lang="lv-LV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lv-LV" dirty="0" smtClean="0"/>
              <a:t>Ģimeniskas vides – audžuģimenes loma bērna personības veidošanā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9193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lv-LV" dirty="0" smtClean="0"/>
              <a:t>Psiholoģiskās sekas dzīvojot iestādēs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i</a:t>
            </a:r>
            <a:r>
              <a:rPr lang="lv-LV" dirty="0" smtClean="0"/>
              <a:t>etekme uz jūtām, vajadzībām, attieksmēm;</a:t>
            </a:r>
          </a:p>
          <a:p>
            <a:r>
              <a:rPr lang="lv-LV" dirty="0"/>
              <a:t>i</a:t>
            </a:r>
            <a:r>
              <a:rPr lang="lv-LV" dirty="0" smtClean="0"/>
              <a:t>etekme uz sevis apzināšanos;</a:t>
            </a:r>
          </a:p>
          <a:p>
            <a:r>
              <a:rPr lang="lv-LV" dirty="0"/>
              <a:t>i</a:t>
            </a:r>
            <a:r>
              <a:rPr lang="lv-LV" dirty="0" smtClean="0"/>
              <a:t>etekme uz garīgo attīstību un zināšanām</a:t>
            </a:r>
          </a:p>
          <a:p>
            <a:endParaRPr lang="lv-LV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2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lv-LV" dirty="0" smtClean="0"/>
              <a:t>Bērna ieguvumi dzīvojot audžuģimenē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d</a:t>
            </a:r>
            <a:r>
              <a:rPr lang="lv-LV" dirty="0" smtClean="0"/>
              <a:t>ažādu </a:t>
            </a:r>
            <a:r>
              <a:rPr lang="lv-LV" dirty="0" err="1" smtClean="0"/>
              <a:t>dzīvesprasmju</a:t>
            </a:r>
            <a:r>
              <a:rPr lang="lv-LV" dirty="0" smtClean="0"/>
              <a:t> attīstība;</a:t>
            </a:r>
          </a:p>
          <a:p>
            <a:r>
              <a:rPr lang="lv-LV" dirty="0"/>
              <a:t>i</a:t>
            </a:r>
            <a:r>
              <a:rPr lang="lv-LV" dirty="0" smtClean="0"/>
              <a:t>ntelektuālās sfēras attīstība;</a:t>
            </a:r>
          </a:p>
          <a:p>
            <a:r>
              <a:rPr lang="lv-LV" dirty="0"/>
              <a:t>t</a:t>
            </a:r>
            <a:r>
              <a:rPr lang="lv-LV" dirty="0" smtClean="0"/>
              <a:t>alantu attīstība;</a:t>
            </a:r>
          </a:p>
          <a:p>
            <a:r>
              <a:rPr lang="lv-LV" dirty="0" smtClean="0"/>
              <a:t>savas jūtu iepazīšana; </a:t>
            </a:r>
          </a:p>
          <a:p>
            <a:r>
              <a:rPr lang="lv-LV" dirty="0" smtClean="0"/>
              <a:t>savu vajadzību iepazīšana un izpratne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12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Īpašās vajadzības: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f</a:t>
            </a:r>
            <a:r>
              <a:rPr lang="lv-LV" dirty="0" smtClean="0"/>
              <a:t>iziskās veselības traucējumi;</a:t>
            </a:r>
          </a:p>
          <a:p>
            <a:r>
              <a:rPr lang="lv-LV" dirty="0"/>
              <a:t>p</a:t>
            </a:r>
            <a:r>
              <a:rPr lang="lv-LV" dirty="0" smtClean="0"/>
              <a:t>sihosomatiskie traucējumi;</a:t>
            </a:r>
          </a:p>
          <a:p>
            <a:r>
              <a:rPr lang="lv-LV" dirty="0"/>
              <a:t>g</a:t>
            </a:r>
            <a:r>
              <a:rPr lang="lv-LV" dirty="0" smtClean="0"/>
              <a:t>arīgās attīstības traucējumi;</a:t>
            </a:r>
          </a:p>
          <a:p>
            <a:r>
              <a:rPr lang="lv-LV" dirty="0"/>
              <a:t>m</a:t>
            </a:r>
            <a:r>
              <a:rPr lang="lv-LV" dirty="0" smtClean="0"/>
              <a:t>ācīšanās traucējumi;</a:t>
            </a:r>
          </a:p>
          <a:p>
            <a:r>
              <a:rPr lang="lv-LV" dirty="0"/>
              <a:t>s</a:t>
            </a:r>
            <a:r>
              <a:rPr lang="lv-LV" dirty="0" smtClean="0"/>
              <a:t>ociāli emocionālās problēmas;</a:t>
            </a:r>
          </a:p>
          <a:p>
            <a:r>
              <a:rPr lang="lv-LV" dirty="0" smtClean="0"/>
              <a:t>apdāvinātība</a:t>
            </a:r>
          </a:p>
          <a:p>
            <a:endParaRPr lang="lv-LV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1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Fiziskie traucējumi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v</a:t>
            </a:r>
            <a:r>
              <a:rPr lang="lv-LV" dirty="0" smtClean="0"/>
              <a:t>ides pieejamība;</a:t>
            </a:r>
          </a:p>
          <a:p>
            <a:r>
              <a:rPr lang="lv-LV" dirty="0"/>
              <a:t>s</a:t>
            </a:r>
            <a:r>
              <a:rPr lang="lv-LV" dirty="0" smtClean="0"/>
              <a:t>askarsmes veidošana ar citiem bērniem ģimenē;</a:t>
            </a:r>
          </a:p>
          <a:p>
            <a:r>
              <a:rPr lang="lv-LV" dirty="0"/>
              <a:t>i</a:t>
            </a:r>
            <a:r>
              <a:rPr lang="lv-LV" dirty="0" smtClean="0"/>
              <a:t>ntegrācijas prasmju attīstība;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26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Motorikas un uztveres attīstība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a</a:t>
            </a:r>
            <a:r>
              <a:rPr lang="lv-LV" dirty="0" smtClean="0"/>
              <a:t>ttīstās spēja analizēt </a:t>
            </a:r>
            <a:r>
              <a:rPr lang="lv-LV" dirty="0" err="1" smtClean="0"/>
              <a:t>apkārtnotiekošo</a:t>
            </a:r>
            <a:r>
              <a:rPr lang="lv-LV" dirty="0" smtClean="0"/>
              <a:t>;</a:t>
            </a:r>
          </a:p>
          <a:p>
            <a:r>
              <a:rPr lang="lv-LV" dirty="0"/>
              <a:t>m</a:t>
            </a:r>
            <a:r>
              <a:rPr lang="lv-LV" dirty="0" smtClean="0"/>
              <a:t>azinās runas defekti, stostīšanās;</a:t>
            </a:r>
          </a:p>
          <a:p>
            <a:r>
              <a:rPr lang="lv-LV" dirty="0"/>
              <a:t>u</a:t>
            </a:r>
            <a:r>
              <a:rPr lang="lv-LV" dirty="0" smtClean="0"/>
              <a:t>zlabojas gaita, stāja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3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Jūtu un attieksmju attīstība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l</a:t>
            </a:r>
            <a:r>
              <a:rPr lang="lv-LV" dirty="0" smtClean="0"/>
              <a:t>ielāks sociālais briedums;</a:t>
            </a:r>
          </a:p>
          <a:p>
            <a:r>
              <a:rPr lang="lv-LV" dirty="0"/>
              <a:t>e</a:t>
            </a:r>
            <a:r>
              <a:rPr lang="lv-LV" dirty="0" smtClean="0"/>
              <a:t>mociju izrādīšanas un apzināšanās attīstība (smaids, smiekli, asaras);</a:t>
            </a:r>
          </a:p>
          <a:p>
            <a:r>
              <a:rPr lang="lv-LV" dirty="0" smtClean="0"/>
              <a:t>paškontroles iemaņu attīstība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62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lv-LV" dirty="0" smtClean="0"/>
              <a:t>Ietekme uz sevis apzināšanos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dirty="0"/>
              <a:t>p</a:t>
            </a:r>
            <a:r>
              <a:rPr lang="lv-LV" dirty="0" smtClean="0"/>
              <a:t>atstāvīgāka uzvedība (mazāk atdarina, neatkarīgāki);</a:t>
            </a:r>
          </a:p>
          <a:p>
            <a:r>
              <a:rPr lang="lv-LV" dirty="0"/>
              <a:t>p</a:t>
            </a:r>
            <a:r>
              <a:rPr lang="lv-LV" dirty="0" smtClean="0"/>
              <a:t>alielinās interese par citiem;</a:t>
            </a:r>
          </a:p>
          <a:p>
            <a:r>
              <a:rPr lang="lv-LV" dirty="0"/>
              <a:t>l</a:t>
            </a:r>
            <a:r>
              <a:rPr lang="lv-LV" dirty="0" smtClean="0"/>
              <a:t>abāk apzinās savas kompetences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8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198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tēma</vt:lpstr>
      <vt:lpstr>Audžuģimenes loma un iespējas  audžubērnu dzīves kvalitātes  uzlabošanā</vt:lpstr>
      <vt:lpstr>Ģimeniskas vides – audžuģimenes loma bērna personības veidošanā</vt:lpstr>
      <vt:lpstr>Psiholoģiskās sekas dzīvojot iestādēs</vt:lpstr>
      <vt:lpstr>Bērna ieguvumi dzīvojot audžuģimenē</vt:lpstr>
      <vt:lpstr>Īpašās vajadzības:</vt:lpstr>
      <vt:lpstr>Fiziskie traucējumi</vt:lpstr>
      <vt:lpstr>Motorikas un uztveres attīstība</vt:lpstr>
      <vt:lpstr>Jūtu un attieksmju attīstība</vt:lpstr>
      <vt:lpstr>Ietekme uz sevis apzināšanos</vt:lpstr>
      <vt:lpstr>Audžuģimenes lomas apzināšanās</vt:lpstr>
    </vt:vector>
  </TitlesOfParts>
  <Company>Rīgas Dome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Audžuģimenes loma un iespējas  audžubērnu dzīves kvalitātes  uzlabošanā</dc:title>
  <dc:creator>Rita Niedre</dc:creator>
  <cp:lastModifiedBy>Dace Blaževiča</cp:lastModifiedBy>
  <cp:revision>14</cp:revision>
  <dcterms:created xsi:type="dcterms:W3CDTF">2014-11-25T12:00:34Z</dcterms:created>
  <dcterms:modified xsi:type="dcterms:W3CDTF">2014-11-27T16:16:23Z</dcterms:modified>
</cp:coreProperties>
</file>