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22"/>
  </p:notesMasterIdLst>
  <p:sldIdLst>
    <p:sldId id="329" r:id="rId6"/>
    <p:sldId id="373" r:id="rId7"/>
    <p:sldId id="412" r:id="rId8"/>
    <p:sldId id="407" r:id="rId9"/>
    <p:sldId id="417" r:id="rId10"/>
    <p:sldId id="418" r:id="rId11"/>
    <p:sldId id="414" r:id="rId12"/>
    <p:sldId id="437" r:id="rId13"/>
    <p:sldId id="438" r:id="rId14"/>
    <p:sldId id="439" r:id="rId15"/>
    <p:sldId id="440" r:id="rId16"/>
    <p:sldId id="337" r:id="rId17"/>
    <p:sldId id="435" r:id="rId18"/>
    <p:sldId id="271" r:id="rId19"/>
    <p:sldId id="436" r:id="rId20"/>
    <p:sldId id="276" r:id="rId21"/>
  </p:sldIdLst>
  <p:sldSz cx="12192000" cy="6858000"/>
  <p:notesSz cx="6742113" cy="9875838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B9BD5A-6F69-4C44-AE36-163D4115E020}" v="189" dt="2024-09-10T12:55:05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dlo Sille" userId="0229fcda-6057-47b7-81ec-bd95225d776e" providerId="ADAL" clId="{A3B9BD5A-6F69-4C44-AE36-163D4115E020}"/>
    <pc:docChg chg="undo custSel addSld delSld modSld sldOrd">
      <pc:chgData name="Saidlo Sille" userId="0229fcda-6057-47b7-81ec-bd95225d776e" providerId="ADAL" clId="{A3B9BD5A-6F69-4C44-AE36-163D4115E020}" dt="2024-09-10T12:55:05.647" v="3959" actId="14826"/>
      <pc:docMkLst>
        <pc:docMk/>
      </pc:docMkLst>
      <pc:sldChg chg="modSp mod modClrScheme modAnim chgLayout">
        <pc:chgData name="Saidlo Sille" userId="0229fcda-6057-47b7-81ec-bd95225d776e" providerId="ADAL" clId="{A3B9BD5A-6F69-4C44-AE36-163D4115E020}" dt="2024-09-10T06:29:11.461" v="3148"/>
        <pc:sldMkLst>
          <pc:docMk/>
          <pc:sldMk cId="3736105220" sldId="271"/>
        </pc:sldMkLst>
        <pc:spChg chg="mod">
          <ac:chgData name="Saidlo Sille" userId="0229fcda-6057-47b7-81ec-bd95225d776e" providerId="ADAL" clId="{A3B9BD5A-6F69-4C44-AE36-163D4115E020}" dt="2024-09-09T14:10:53.517" v="2994" actId="20577"/>
          <ac:spMkLst>
            <pc:docMk/>
            <pc:sldMk cId="3736105220" sldId="271"/>
            <ac:spMk id="4" creationId="{276E8352-C612-452D-8167-59F0C04BA656}"/>
          </ac:spMkLst>
        </pc:spChg>
        <pc:spChg chg="mod ord">
          <ac:chgData name="Saidlo Sille" userId="0229fcda-6057-47b7-81ec-bd95225d776e" providerId="ADAL" clId="{A3B9BD5A-6F69-4C44-AE36-163D4115E020}" dt="2024-09-10T06:10:16.948" v="3101" actId="20577"/>
          <ac:spMkLst>
            <pc:docMk/>
            <pc:sldMk cId="3736105220" sldId="271"/>
            <ac:spMk id="18" creationId="{A5371695-8E71-F647-A3F9-C5392257F96B}"/>
          </ac:spMkLst>
        </pc:spChg>
      </pc:sldChg>
      <pc:sldChg chg="addSp delSp modSp mod">
        <pc:chgData name="Saidlo Sille" userId="0229fcda-6057-47b7-81ec-bd95225d776e" providerId="ADAL" clId="{A3B9BD5A-6F69-4C44-AE36-163D4115E020}" dt="2024-09-10T12:07:46.101" v="3904" actId="20577"/>
        <pc:sldMkLst>
          <pc:docMk/>
          <pc:sldMk cId="2279645223" sldId="276"/>
        </pc:sldMkLst>
        <pc:spChg chg="add del mod">
          <ac:chgData name="Saidlo Sille" userId="0229fcda-6057-47b7-81ec-bd95225d776e" providerId="ADAL" clId="{A3B9BD5A-6F69-4C44-AE36-163D4115E020}" dt="2024-09-09T14:13:28.630" v="2997" actId="478"/>
          <ac:spMkLst>
            <pc:docMk/>
            <pc:sldMk cId="2279645223" sldId="276"/>
            <ac:spMk id="2" creationId="{67CCC3E8-AC18-2804-EEDE-3FF223C9D857}"/>
          </ac:spMkLst>
        </pc:spChg>
        <pc:spChg chg="mod">
          <ac:chgData name="Saidlo Sille" userId="0229fcda-6057-47b7-81ec-bd95225d776e" providerId="ADAL" clId="{A3B9BD5A-6F69-4C44-AE36-163D4115E020}" dt="2024-09-09T14:03:50.214" v="2961" actId="20577"/>
          <ac:spMkLst>
            <pc:docMk/>
            <pc:sldMk cId="2279645223" sldId="276"/>
            <ac:spMk id="4" creationId="{6AF224E1-B7D3-4EC5-9E7F-66F8C3E8270E}"/>
          </ac:spMkLst>
        </pc:spChg>
        <pc:spChg chg="add mod">
          <ac:chgData name="Saidlo Sille" userId="0229fcda-6057-47b7-81ec-bd95225d776e" providerId="ADAL" clId="{A3B9BD5A-6F69-4C44-AE36-163D4115E020}" dt="2024-09-09T14:14:19.067" v="3018" actId="255"/>
          <ac:spMkLst>
            <pc:docMk/>
            <pc:sldMk cId="2279645223" sldId="276"/>
            <ac:spMk id="8" creationId="{BF55EF4E-FFF2-5183-BE7D-55A8D328E2F6}"/>
          </ac:spMkLst>
        </pc:spChg>
        <pc:spChg chg="add del mod">
          <ac:chgData name="Saidlo Sille" userId="0229fcda-6057-47b7-81ec-bd95225d776e" providerId="ADAL" clId="{A3B9BD5A-6F69-4C44-AE36-163D4115E020}" dt="2024-09-09T14:14:48.252" v="3022" actId="478"/>
          <ac:spMkLst>
            <pc:docMk/>
            <pc:sldMk cId="2279645223" sldId="276"/>
            <ac:spMk id="9" creationId="{78DB4E89-8DFF-56C0-D75C-EA9944178DA9}"/>
          </ac:spMkLst>
        </pc:spChg>
        <pc:spChg chg="add mod">
          <ac:chgData name="Saidlo Sille" userId="0229fcda-6057-47b7-81ec-bd95225d776e" providerId="ADAL" clId="{A3B9BD5A-6F69-4C44-AE36-163D4115E020}" dt="2024-09-09T14:16:15.216" v="3079" actId="255"/>
          <ac:spMkLst>
            <pc:docMk/>
            <pc:sldMk cId="2279645223" sldId="276"/>
            <ac:spMk id="10" creationId="{3E962ABC-1B3E-1B1E-8F7A-292807C2CB09}"/>
          </ac:spMkLst>
        </pc:spChg>
        <pc:spChg chg="add mod">
          <ac:chgData name="Saidlo Sille" userId="0229fcda-6057-47b7-81ec-bd95225d776e" providerId="ADAL" clId="{A3B9BD5A-6F69-4C44-AE36-163D4115E020}" dt="2024-09-09T14:16:49.512" v="3099" actId="255"/>
          <ac:spMkLst>
            <pc:docMk/>
            <pc:sldMk cId="2279645223" sldId="276"/>
            <ac:spMk id="11" creationId="{69699E7B-0AE9-91C0-8025-998FCB4EAA77}"/>
          </ac:spMkLst>
        </pc:spChg>
        <pc:spChg chg="mod">
          <ac:chgData name="Saidlo Sille" userId="0229fcda-6057-47b7-81ec-bd95225d776e" providerId="ADAL" clId="{A3B9BD5A-6F69-4C44-AE36-163D4115E020}" dt="2024-09-10T12:07:46.101" v="3904" actId="20577"/>
          <ac:spMkLst>
            <pc:docMk/>
            <pc:sldMk cId="2279645223" sldId="276"/>
            <ac:spMk id="17" creationId="{CBBA1594-6568-D144-B19C-E29DB8C3D6EF}"/>
          </ac:spMkLst>
        </pc:spChg>
        <pc:picChg chg="add mod">
          <ac:chgData name="Saidlo Sille" userId="0229fcda-6057-47b7-81ec-bd95225d776e" providerId="ADAL" clId="{A3B9BD5A-6F69-4C44-AE36-163D4115E020}" dt="2024-09-09T14:15:36.964" v="3074" actId="1076"/>
          <ac:picMkLst>
            <pc:docMk/>
            <pc:sldMk cId="2279645223" sldId="276"/>
            <ac:picMk id="5" creationId="{824D106D-07A8-C584-6BCD-4BC4565DCC09}"/>
          </ac:picMkLst>
        </pc:picChg>
        <pc:picChg chg="del">
          <ac:chgData name="Saidlo Sille" userId="0229fcda-6057-47b7-81ec-bd95225d776e" providerId="ADAL" clId="{A3B9BD5A-6F69-4C44-AE36-163D4115E020}" dt="2024-09-09T14:13:20.966" v="2995" actId="478"/>
          <ac:picMkLst>
            <pc:docMk/>
            <pc:sldMk cId="2279645223" sldId="276"/>
            <ac:picMk id="26" creationId="{E7382B2A-FED7-1B46-AC49-E13A0553DB2F}"/>
          </ac:picMkLst>
        </pc:picChg>
      </pc:sldChg>
      <pc:sldChg chg="modSp mod">
        <pc:chgData name="Saidlo Sille" userId="0229fcda-6057-47b7-81ec-bd95225d776e" providerId="ADAL" clId="{A3B9BD5A-6F69-4C44-AE36-163D4115E020}" dt="2024-09-10T12:11:11.886" v="3918" actId="1076"/>
        <pc:sldMkLst>
          <pc:docMk/>
          <pc:sldMk cId="3687306646" sldId="329"/>
        </pc:sldMkLst>
        <pc:spChg chg="mod">
          <ac:chgData name="Saidlo Sille" userId="0229fcda-6057-47b7-81ec-bd95225d776e" providerId="ADAL" clId="{A3B9BD5A-6F69-4C44-AE36-163D4115E020}" dt="2024-09-06T08:05:33.597" v="163" actId="20577"/>
          <ac:spMkLst>
            <pc:docMk/>
            <pc:sldMk cId="3687306646" sldId="329"/>
            <ac:spMk id="6" creationId="{7F99AEFE-1517-4553-9DE3-E1AF6FDB08CB}"/>
          </ac:spMkLst>
        </pc:spChg>
        <pc:spChg chg="mod">
          <ac:chgData name="Saidlo Sille" userId="0229fcda-6057-47b7-81ec-bd95225d776e" providerId="ADAL" clId="{A3B9BD5A-6F69-4C44-AE36-163D4115E020}" dt="2024-09-10T12:10:18.092" v="3912" actId="1076"/>
          <ac:spMkLst>
            <pc:docMk/>
            <pc:sldMk cId="3687306646" sldId="329"/>
            <ac:spMk id="8" creationId="{10660AF2-1D14-43EE-B544-93994A0B4E74}"/>
          </ac:spMkLst>
        </pc:spChg>
        <pc:spChg chg="mod">
          <ac:chgData name="Saidlo Sille" userId="0229fcda-6057-47b7-81ec-bd95225d776e" providerId="ADAL" clId="{A3B9BD5A-6F69-4C44-AE36-163D4115E020}" dt="2024-09-10T12:09:25.080" v="3906" actId="1076"/>
          <ac:spMkLst>
            <pc:docMk/>
            <pc:sldMk cId="3687306646" sldId="329"/>
            <ac:spMk id="9" creationId="{C5DB1CDF-051A-4500-B93A-0874D09FB599}"/>
          </ac:spMkLst>
        </pc:spChg>
        <pc:spChg chg="mod">
          <ac:chgData name="Saidlo Sille" userId="0229fcda-6057-47b7-81ec-bd95225d776e" providerId="ADAL" clId="{A3B9BD5A-6F69-4C44-AE36-163D4115E020}" dt="2024-09-10T12:10:31.217" v="3913" actId="1076"/>
          <ac:spMkLst>
            <pc:docMk/>
            <pc:sldMk cId="3687306646" sldId="329"/>
            <ac:spMk id="10" creationId="{80AD291E-F28B-4455-AD8C-1EA73B233D9F}"/>
          </ac:spMkLst>
        </pc:spChg>
        <pc:picChg chg="mod">
          <ac:chgData name="Saidlo Sille" userId="0229fcda-6057-47b7-81ec-bd95225d776e" providerId="ADAL" clId="{A3B9BD5A-6F69-4C44-AE36-163D4115E020}" dt="2024-09-10T12:11:02.255" v="3917" actId="14100"/>
          <ac:picMkLst>
            <pc:docMk/>
            <pc:sldMk cId="3687306646" sldId="329"/>
            <ac:picMk id="5" creationId="{A26EB8F6-8B9E-4E7F-8832-22E4AFBA2716}"/>
          </ac:picMkLst>
        </pc:picChg>
        <pc:picChg chg="mod">
          <ac:chgData name="Saidlo Sille" userId="0229fcda-6057-47b7-81ec-bd95225d776e" providerId="ADAL" clId="{A3B9BD5A-6F69-4C44-AE36-163D4115E020}" dt="2024-09-10T12:11:11.886" v="3918" actId="1076"/>
          <ac:picMkLst>
            <pc:docMk/>
            <pc:sldMk cId="3687306646" sldId="329"/>
            <ac:picMk id="11" creationId="{69E75172-9DC1-4171-9139-BD736DC02598}"/>
          </ac:picMkLst>
        </pc:picChg>
      </pc:sldChg>
      <pc:sldChg chg="modSp mod modClrScheme modAnim chgLayout">
        <pc:chgData name="Saidlo Sille" userId="0229fcda-6057-47b7-81ec-bd95225d776e" providerId="ADAL" clId="{A3B9BD5A-6F69-4C44-AE36-163D4115E020}" dt="2024-09-10T12:29:23.812" v="3954" actId="1076"/>
        <pc:sldMkLst>
          <pc:docMk/>
          <pc:sldMk cId="3340916780" sldId="337"/>
        </pc:sldMkLst>
        <pc:spChg chg="mod">
          <ac:chgData name="Saidlo Sille" userId="0229fcda-6057-47b7-81ec-bd95225d776e" providerId="ADAL" clId="{A3B9BD5A-6F69-4C44-AE36-163D4115E020}" dt="2024-09-09T13:20:09.365" v="2420" actId="1076"/>
          <ac:spMkLst>
            <pc:docMk/>
            <pc:sldMk cId="3340916780" sldId="337"/>
            <ac:spMk id="2" creationId="{200949BB-6184-4FB5-8C61-9C55E56462AF}"/>
          </ac:spMkLst>
        </pc:spChg>
        <pc:spChg chg="mod">
          <ac:chgData name="Saidlo Sille" userId="0229fcda-6057-47b7-81ec-bd95225d776e" providerId="ADAL" clId="{A3B9BD5A-6F69-4C44-AE36-163D4115E020}" dt="2024-09-10T12:28:46.189" v="3952" actId="1076"/>
          <ac:spMkLst>
            <pc:docMk/>
            <pc:sldMk cId="3340916780" sldId="337"/>
            <ac:spMk id="5" creationId="{97ED53CE-42BD-4B1F-8D6D-BAFF564A1A26}"/>
          </ac:spMkLst>
        </pc:spChg>
        <pc:spChg chg="mod">
          <ac:chgData name="Saidlo Sille" userId="0229fcda-6057-47b7-81ec-bd95225d776e" providerId="ADAL" clId="{A3B9BD5A-6F69-4C44-AE36-163D4115E020}" dt="2024-09-09T13:18:54.690" v="2389" actId="20577"/>
          <ac:spMkLst>
            <pc:docMk/>
            <pc:sldMk cId="3340916780" sldId="337"/>
            <ac:spMk id="23" creationId="{95C5EA4D-79A9-0643-9CAE-7E3ABF8FF005}"/>
          </ac:spMkLst>
        </pc:spChg>
        <pc:picChg chg="mod ord">
          <ac:chgData name="Saidlo Sille" userId="0229fcda-6057-47b7-81ec-bd95225d776e" providerId="ADAL" clId="{A3B9BD5A-6F69-4C44-AE36-163D4115E020}" dt="2024-09-10T12:29:23.812" v="3954" actId="1076"/>
          <ac:picMkLst>
            <pc:docMk/>
            <pc:sldMk cId="3340916780" sldId="337"/>
            <ac:picMk id="9" creationId="{DDA400EE-04FC-47A3-A481-03BD7F783B51}"/>
          </ac:picMkLst>
        </pc:picChg>
      </pc:sldChg>
      <pc:sldChg chg="modSp del mod modClrScheme chgLayout">
        <pc:chgData name="Saidlo Sille" userId="0229fcda-6057-47b7-81ec-bd95225d776e" providerId="ADAL" clId="{A3B9BD5A-6F69-4C44-AE36-163D4115E020}" dt="2024-09-09T09:06:14.208" v="1340" actId="2696"/>
        <pc:sldMkLst>
          <pc:docMk/>
          <pc:sldMk cId="338094755" sldId="354"/>
        </pc:sldMkLst>
        <pc:spChg chg="mod ord">
          <ac:chgData name="Saidlo Sille" userId="0229fcda-6057-47b7-81ec-bd95225d776e" providerId="ADAL" clId="{A3B9BD5A-6F69-4C44-AE36-163D4115E020}" dt="2024-09-09T09:05:15.400" v="1339" actId="700"/>
          <ac:spMkLst>
            <pc:docMk/>
            <pc:sldMk cId="338094755" sldId="354"/>
            <ac:spMk id="2" creationId="{94AB4F4A-7387-D24E-8C9F-E5A3FF3FFFA3}"/>
          </ac:spMkLst>
        </pc:spChg>
        <pc:picChg chg="mod ord">
          <ac:chgData name="Saidlo Sille" userId="0229fcda-6057-47b7-81ec-bd95225d776e" providerId="ADAL" clId="{A3B9BD5A-6F69-4C44-AE36-163D4115E020}" dt="2024-09-09T09:05:15.400" v="1339" actId="700"/>
          <ac:picMkLst>
            <pc:docMk/>
            <pc:sldMk cId="338094755" sldId="354"/>
            <ac:picMk id="11" creationId="{3CE097CD-9DBF-064A-A049-1E63F36F6235}"/>
          </ac:picMkLst>
        </pc:picChg>
      </pc:sldChg>
      <pc:sldChg chg="modSp mod modAnim">
        <pc:chgData name="Saidlo Sille" userId="0229fcda-6057-47b7-81ec-bd95225d776e" providerId="ADAL" clId="{A3B9BD5A-6F69-4C44-AE36-163D4115E020}" dt="2024-09-10T12:12:07.945" v="3920" actId="20577"/>
        <pc:sldMkLst>
          <pc:docMk/>
          <pc:sldMk cId="856201210" sldId="373"/>
        </pc:sldMkLst>
        <pc:spChg chg="mod">
          <ac:chgData name="Saidlo Sille" userId="0229fcda-6057-47b7-81ec-bd95225d776e" providerId="ADAL" clId="{A3B9BD5A-6F69-4C44-AE36-163D4115E020}" dt="2024-09-10T12:12:07.945" v="3920" actId="20577"/>
          <ac:spMkLst>
            <pc:docMk/>
            <pc:sldMk cId="856201210" sldId="373"/>
            <ac:spMk id="2" creationId="{CC59409B-DCCC-4C96-A3C4-9D2B259C7849}"/>
          </ac:spMkLst>
        </pc:spChg>
        <pc:picChg chg="mod">
          <ac:chgData name="Saidlo Sille" userId="0229fcda-6057-47b7-81ec-bd95225d776e" providerId="ADAL" clId="{A3B9BD5A-6F69-4C44-AE36-163D4115E020}" dt="2024-09-06T08:22:25.942" v="363"/>
          <ac:picMkLst>
            <pc:docMk/>
            <pc:sldMk cId="856201210" sldId="373"/>
            <ac:picMk id="3" creationId="{207A8877-224B-4616-A95B-D7D8842EAA76}"/>
          </ac:picMkLst>
        </pc:picChg>
      </pc:sldChg>
      <pc:sldChg chg="modSp mod">
        <pc:chgData name="Saidlo Sille" userId="0229fcda-6057-47b7-81ec-bd95225d776e" providerId="ADAL" clId="{A3B9BD5A-6F69-4C44-AE36-163D4115E020}" dt="2024-09-10T06:12:29.126" v="3107" actId="20577"/>
        <pc:sldMkLst>
          <pc:docMk/>
          <pc:sldMk cId="3262642690" sldId="407"/>
        </pc:sldMkLst>
        <pc:spChg chg="mod">
          <ac:chgData name="Saidlo Sille" userId="0229fcda-6057-47b7-81ec-bd95225d776e" providerId="ADAL" clId="{A3B9BD5A-6F69-4C44-AE36-163D4115E020}" dt="2024-09-10T06:12:29.126" v="3107" actId="20577"/>
          <ac:spMkLst>
            <pc:docMk/>
            <pc:sldMk cId="3262642690" sldId="407"/>
            <ac:spMk id="6" creationId="{ACF95D01-2E9E-9043-96CE-D4C85A882EAD}"/>
          </ac:spMkLst>
        </pc:spChg>
      </pc:sldChg>
      <pc:sldChg chg="delSp modSp mod ord modClrScheme chgLayout">
        <pc:chgData name="Saidlo Sille" userId="0229fcda-6057-47b7-81ec-bd95225d776e" providerId="ADAL" clId="{A3B9BD5A-6F69-4C44-AE36-163D4115E020}" dt="2024-09-10T12:55:05.647" v="3959" actId="14826"/>
        <pc:sldMkLst>
          <pc:docMk/>
          <pc:sldMk cId="2007830042" sldId="412"/>
        </pc:sldMkLst>
        <pc:spChg chg="del mod ord">
          <ac:chgData name="Saidlo Sille" userId="0229fcda-6057-47b7-81ec-bd95225d776e" providerId="ADAL" clId="{A3B9BD5A-6F69-4C44-AE36-163D4115E020}" dt="2024-09-06T12:30:43.397" v="613" actId="700"/>
          <ac:spMkLst>
            <pc:docMk/>
            <pc:sldMk cId="2007830042" sldId="412"/>
            <ac:spMk id="2" creationId="{82F34762-827C-B647-8739-7AB6C55C87B1}"/>
          </ac:spMkLst>
        </pc:spChg>
        <pc:spChg chg="mod">
          <ac:chgData name="Saidlo Sille" userId="0229fcda-6057-47b7-81ec-bd95225d776e" providerId="ADAL" clId="{A3B9BD5A-6F69-4C44-AE36-163D4115E020}" dt="2024-09-09T08:29:39.411" v="894" actId="13926"/>
          <ac:spMkLst>
            <pc:docMk/>
            <pc:sldMk cId="2007830042" sldId="412"/>
            <ac:spMk id="4" creationId="{E8F44118-35F9-48F4-BC16-0AFA8A2190B4}"/>
          </ac:spMkLst>
        </pc:spChg>
        <pc:spChg chg="mod">
          <ac:chgData name="Saidlo Sille" userId="0229fcda-6057-47b7-81ec-bd95225d776e" providerId="ADAL" clId="{A3B9BD5A-6F69-4C44-AE36-163D4115E020}" dt="2024-09-06T12:18:46.842" v="477" actId="20577"/>
          <ac:spMkLst>
            <pc:docMk/>
            <pc:sldMk cId="2007830042" sldId="412"/>
            <ac:spMk id="6" creationId="{30B42515-49FC-3446-AB0E-9F2F3D1F0F19}"/>
          </ac:spMkLst>
        </pc:spChg>
        <pc:picChg chg="mod ord">
          <ac:chgData name="Saidlo Sille" userId="0229fcda-6057-47b7-81ec-bd95225d776e" providerId="ADAL" clId="{A3B9BD5A-6F69-4C44-AE36-163D4115E020}" dt="2024-09-10T12:55:05.647" v="3959" actId="14826"/>
          <ac:picMkLst>
            <pc:docMk/>
            <pc:sldMk cId="2007830042" sldId="412"/>
            <ac:picMk id="15" creationId="{1A85A5EF-7DB1-457D-A44B-B02A9AFCBE39}"/>
          </ac:picMkLst>
        </pc:picChg>
      </pc:sldChg>
      <pc:sldChg chg="addSp delSp modSp mod">
        <pc:chgData name="Saidlo Sille" userId="0229fcda-6057-47b7-81ec-bd95225d776e" providerId="ADAL" clId="{A3B9BD5A-6F69-4C44-AE36-163D4115E020}" dt="2024-09-10T06:10:44.101" v="3102" actId="20577"/>
        <pc:sldMkLst>
          <pc:docMk/>
          <pc:sldMk cId="165458499" sldId="414"/>
        </pc:sldMkLst>
        <pc:spChg chg="del">
          <ac:chgData name="Saidlo Sille" userId="0229fcda-6057-47b7-81ec-bd95225d776e" providerId="ADAL" clId="{A3B9BD5A-6F69-4C44-AE36-163D4115E020}" dt="2024-09-09T10:08:42.325" v="1779" actId="478"/>
          <ac:spMkLst>
            <pc:docMk/>
            <pc:sldMk cId="165458499" sldId="414"/>
            <ac:spMk id="2" creationId="{41F712DA-33FE-42B3-9E1F-C7A4AF148EF3}"/>
          </ac:spMkLst>
        </pc:spChg>
        <pc:spChg chg="del mod">
          <ac:chgData name="Saidlo Sille" userId="0229fcda-6057-47b7-81ec-bd95225d776e" providerId="ADAL" clId="{A3B9BD5A-6F69-4C44-AE36-163D4115E020}" dt="2024-09-09T10:08:26.473" v="1767" actId="478"/>
          <ac:spMkLst>
            <pc:docMk/>
            <pc:sldMk cId="165458499" sldId="414"/>
            <ac:spMk id="3" creationId="{23838A23-D169-4C0C-AA9A-1F89D5413DD7}"/>
          </ac:spMkLst>
        </pc:spChg>
        <pc:spChg chg="del mod">
          <ac:chgData name="Saidlo Sille" userId="0229fcda-6057-47b7-81ec-bd95225d776e" providerId="ADAL" clId="{A3B9BD5A-6F69-4C44-AE36-163D4115E020}" dt="2024-09-09T10:08:20.102" v="1764" actId="478"/>
          <ac:spMkLst>
            <pc:docMk/>
            <pc:sldMk cId="165458499" sldId="414"/>
            <ac:spMk id="5" creationId="{2372674F-8C6E-4D06-85DC-5B267B101A9D}"/>
          </ac:spMkLst>
        </pc:spChg>
        <pc:spChg chg="mod">
          <ac:chgData name="Saidlo Sille" userId="0229fcda-6057-47b7-81ec-bd95225d776e" providerId="ADAL" clId="{A3B9BD5A-6F69-4C44-AE36-163D4115E020}" dt="2024-09-10T06:10:44.101" v="3102" actId="20577"/>
          <ac:spMkLst>
            <pc:docMk/>
            <pc:sldMk cId="165458499" sldId="414"/>
            <ac:spMk id="6" creationId="{ACF95D01-2E9E-9043-96CE-D4C85A882EAD}"/>
          </ac:spMkLst>
        </pc:spChg>
        <pc:spChg chg="del">
          <ac:chgData name="Saidlo Sille" userId="0229fcda-6057-47b7-81ec-bd95225d776e" providerId="ADAL" clId="{A3B9BD5A-6F69-4C44-AE36-163D4115E020}" dt="2024-09-09T10:08:14.668" v="1762" actId="478"/>
          <ac:spMkLst>
            <pc:docMk/>
            <pc:sldMk cId="165458499" sldId="414"/>
            <ac:spMk id="7" creationId="{BAB26F87-59D2-430F-9D13-BE048F1C5B32}"/>
          </ac:spMkLst>
        </pc:spChg>
        <pc:spChg chg="del">
          <ac:chgData name="Saidlo Sille" userId="0229fcda-6057-47b7-81ec-bd95225d776e" providerId="ADAL" clId="{A3B9BD5A-6F69-4C44-AE36-163D4115E020}" dt="2024-09-09T10:08:49.886" v="1786" actId="478"/>
          <ac:spMkLst>
            <pc:docMk/>
            <pc:sldMk cId="165458499" sldId="414"/>
            <ac:spMk id="8" creationId="{8A27D25B-BAF5-44C5-AA82-6D5B6B785A79}"/>
          </ac:spMkLst>
        </pc:spChg>
        <pc:spChg chg="del">
          <ac:chgData name="Saidlo Sille" userId="0229fcda-6057-47b7-81ec-bd95225d776e" providerId="ADAL" clId="{A3B9BD5A-6F69-4C44-AE36-163D4115E020}" dt="2024-09-09T10:08:37.081" v="1775" actId="478"/>
          <ac:spMkLst>
            <pc:docMk/>
            <pc:sldMk cId="165458499" sldId="414"/>
            <ac:spMk id="9" creationId="{E2B16138-85B4-4A1D-A8F2-31963AB63BF3}"/>
          </ac:spMkLst>
        </pc:spChg>
        <pc:spChg chg="del">
          <ac:chgData name="Saidlo Sille" userId="0229fcda-6057-47b7-81ec-bd95225d776e" providerId="ADAL" clId="{A3B9BD5A-6F69-4C44-AE36-163D4115E020}" dt="2024-09-09T10:08:35.737" v="1774" actId="478"/>
          <ac:spMkLst>
            <pc:docMk/>
            <pc:sldMk cId="165458499" sldId="414"/>
            <ac:spMk id="10" creationId="{C60BCC05-C4ED-477F-A7CC-3725635F6D2E}"/>
          </ac:spMkLst>
        </pc:spChg>
        <pc:spChg chg="del mod">
          <ac:chgData name="Saidlo Sille" userId="0229fcda-6057-47b7-81ec-bd95225d776e" providerId="ADAL" clId="{A3B9BD5A-6F69-4C44-AE36-163D4115E020}" dt="2024-09-09T10:08:24.582" v="1766" actId="478"/>
          <ac:spMkLst>
            <pc:docMk/>
            <pc:sldMk cId="165458499" sldId="414"/>
            <ac:spMk id="11" creationId="{B5ABAAF5-8289-410A-A15D-EBF86F5AB104}"/>
          </ac:spMkLst>
        </pc:spChg>
        <pc:spChg chg="del">
          <ac:chgData name="Saidlo Sille" userId="0229fcda-6057-47b7-81ec-bd95225d776e" providerId="ADAL" clId="{A3B9BD5A-6F69-4C44-AE36-163D4115E020}" dt="2024-09-09T10:08:40.637" v="1778" actId="478"/>
          <ac:spMkLst>
            <pc:docMk/>
            <pc:sldMk cId="165458499" sldId="414"/>
            <ac:spMk id="12" creationId="{0BD4A150-2EEB-4E1B-9CAC-08D3ABC2648A}"/>
          </ac:spMkLst>
        </pc:spChg>
        <pc:spChg chg="add mod">
          <ac:chgData name="Saidlo Sille" userId="0229fcda-6057-47b7-81ec-bd95225d776e" providerId="ADAL" clId="{A3B9BD5A-6F69-4C44-AE36-163D4115E020}" dt="2024-09-09T10:11:09.196" v="1808" actId="14100"/>
          <ac:spMkLst>
            <pc:docMk/>
            <pc:sldMk cId="165458499" sldId="414"/>
            <ac:spMk id="15" creationId="{E798C17F-9955-C037-5912-5CD99B582949}"/>
          </ac:spMkLst>
        </pc:spChg>
        <pc:spChg chg="mod">
          <ac:chgData name="Saidlo Sille" userId="0229fcda-6057-47b7-81ec-bd95225d776e" providerId="ADAL" clId="{A3B9BD5A-6F69-4C44-AE36-163D4115E020}" dt="2024-09-09T12:40:58.414" v="2114" actId="255"/>
          <ac:spMkLst>
            <pc:docMk/>
            <pc:sldMk cId="165458499" sldId="414"/>
            <ac:spMk id="26" creationId="{F21C7734-2E9D-4471-8D58-44EC60151789}"/>
          </ac:spMkLst>
        </pc:spChg>
        <pc:picChg chg="add mod">
          <ac:chgData name="Saidlo Sille" userId="0229fcda-6057-47b7-81ec-bd95225d776e" providerId="ADAL" clId="{A3B9BD5A-6F69-4C44-AE36-163D4115E020}" dt="2024-09-09T10:12:11.892" v="1816" actId="1076"/>
          <ac:picMkLst>
            <pc:docMk/>
            <pc:sldMk cId="165458499" sldId="414"/>
            <ac:picMk id="17" creationId="{0E18D8EE-815C-DDBB-2DC1-22737A804AC9}"/>
          </ac:picMkLst>
        </pc:picChg>
        <pc:cxnChg chg="del mod">
          <ac:chgData name="Saidlo Sille" userId="0229fcda-6057-47b7-81ec-bd95225d776e" providerId="ADAL" clId="{A3B9BD5A-6F69-4C44-AE36-163D4115E020}" dt="2024-09-09T10:08:31.252" v="1771" actId="478"/>
          <ac:cxnSpMkLst>
            <pc:docMk/>
            <pc:sldMk cId="165458499" sldId="414"/>
            <ac:cxnSpMk id="14" creationId="{8D89BDCA-0C7B-4DC7-BE90-C568F3701C75}"/>
          </ac:cxnSpMkLst>
        </pc:cxnChg>
        <pc:cxnChg chg="del mod">
          <ac:chgData name="Saidlo Sille" userId="0229fcda-6057-47b7-81ec-bd95225d776e" providerId="ADAL" clId="{A3B9BD5A-6F69-4C44-AE36-163D4115E020}" dt="2024-09-09T10:08:32.296" v="1772" actId="478"/>
          <ac:cxnSpMkLst>
            <pc:docMk/>
            <pc:sldMk cId="165458499" sldId="414"/>
            <ac:cxnSpMk id="16" creationId="{FEF3975B-7CB8-440D-BE95-9B702085E112}"/>
          </ac:cxnSpMkLst>
        </pc:cxnChg>
        <pc:cxnChg chg="del mod">
          <ac:chgData name="Saidlo Sille" userId="0229fcda-6057-47b7-81ec-bd95225d776e" providerId="ADAL" clId="{A3B9BD5A-6F69-4C44-AE36-163D4115E020}" dt="2024-09-09T10:08:43.813" v="1780" actId="478"/>
          <ac:cxnSpMkLst>
            <pc:docMk/>
            <pc:sldMk cId="165458499" sldId="414"/>
            <ac:cxnSpMk id="18" creationId="{FA29E588-5973-48FB-9A89-AE8C79428F07}"/>
          </ac:cxnSpMkLst>
        </pc:cxnChg>
        <pc:cxnChg chg="del mod">
          <ac:chgData name="Saidlo Sille" userId="0229fcda-6057-47b7-81ec-bd95225d776e" providerId="ADAL" clId="{A3B9BD5A-6F69-4C44-AE36-163D4115E020}" dt="2024-09-09T10:08:44.829" v="1781" actId="478"/>
          <ac:cxnSpMkLst>
            <pc:docMk/>
            <pc:sldMk cId="165458499" sldId="414"/>
            <ac:cxnSpMk id="21" creationId="{2D52A68C-2396-4146-ABB3-E59301594E09}"/>
          </ac:cxnSpMkLst>
        </pc:cxnChg>
        <pc:cxnChg chg="del mod">
          <ac:chgData name="Saidlo Sille" userId="0229fcda-6057-47b7-81ec-bd95225d776e" providerId="ADAL" clId="{A3B9BD5A-6F69-4C44-AE36-163D4115E020}" dt="2024-09-09T10:08:46.782" v="1783" actId="478"/>
          <ac:cxnSpMkLst>
            <pc:docMk/>
            <pc:sldMk cId="165458499" sldId="414"/>
            <ac:cxnSpMk id="27" creationId="{9DBA491E-080F-4B75-A6A3-83CAB99844AD}"/>
          </ac:cxnSpMkLst>
        </pc:cxnChg>
        <pc:cxnChg chg="del mod">
          <ac:chgData name="Saidlo Sille" userId="0229fcda-6057-47b7-81ec-bd95225d776e" providerId="ADAL" clId="{A3B9BD5A-6F69-4C44-AE36-163D4115E020}" dt="2024-09-09T10:08:30.173" v="1770" actId="478"/>
          <ac:cxnSpMkLst>
            <pc:docMk/>
            <pc:sldMk cId="165458499" sldId="414"/>
            <ac:cxnSpMk id="29" creationId="{C2E14010-CA8B-4A82-B9BB-2FC3D454DDA0}"/>
          </ac:cxnSpMkLst>
        </pc:cxnChg>
        <pc:cxnChg chg="del mod">
          <ac:chgData name="Saidlo Sille" userId="0229fcda-6057-47b7-81ec-bd95225d776e" providerId="ADAL" clId="{A3B9BD5A-6F69-4C44-AE36-163D4115E020}" dt="2024-09-09T10:08:46.054" v="1782" actId="478"/>
          <ac:cxnSpMkLst>
            <pc:docMk/>
            <pc:sldMk cId="165458499" sldId="414"/>
            <ac:cxnSpMk id="31" creationId="{EC9A1C6E-8F6B-4E47-8424-19FEDE977B0A}"/>
          </ac:cxnSpMkLst>
        </pc:cxnChg>
        <pc:cxnChg chg="del mod">
          <ac:chgData name="Saidlo Sille" userId="0229fcda-6057-47b7-81ec-bd95225d776e" providerId="ADAL" clId="{A3B9BD5A-6F69-4C44-AE36-163D4115E020}" dt="2024-09-09T10:08:38.129" v="1776" actId="478"/>
          <ac:cxnSpMkLst>
            <pc:docMk/>
            <pc:sldMk cId="165458499" sldId="414"/>
            <ac:cxnSpMk id="33" creationId="{6DEDF308-8505-41CF-87AF-8DA31D10163E}"/>
          </ac:cxnSpMkLst>
        </pc:cxnChg>
        <pc:cxnChg chg="del mod">
          <ac:chgData name="Saidlo Sille" userId="0229fcda-6057-47b7-81ec-bd95225d776e" providerId="ADAL" clId="{A3B9BD5A-6F69-4C44-AE36-163D4115E020}" dt="2024-09-09T10:08:39.793" v="1777" actId="478"/>
          <ac:cxnSpMkLst>
            <pc:docMk/>
            <pc:sldMk cId="165458499" sldId="414"/>
            <ac:cxnSpMk id="35" creationId="{36CCB39C-2224-4ADA-BE40-ADC287A38228}"/>
          </ac:cxnSpMkLst>
        </pc:cxnChg>
        <pc:cxnChg chg="del mod">
          <ac:chgData name="Saidlo Sille" userId="0229fcda-6057-47b7-81ec-bd95225d776e" providerId="ADAL" clId="{A3B9BD5A-6F69-4C44-AE36-163D4115E020}" dt="2024-09-09T10:08:48.029" v="1784" actId="478"/>
          <ac:cxnSpMkLst>
            <pc:docMk/>
            <pc:sldMk cId="165458499" sldId="414"/>
            <ac:cxnSpMk id="37" creationId="{392AE141-DE4E-454C-8599-09EFD204D50E}"/>
          </ac:cxnSpMkLst>
        </pc:cxnChg>
        <pc:cxnChg chg="del mod">
          <ac:chgData name="Saidlo Sille" userId="0229fcda-6057-47b7-81ec-bd95225d776e" providerId="ADAL" clId="{A3B9BD5A-6F69-4C44-AE36-163D4115E020}" dt="2024-09-09T10:08:34.471" v="1773" actId="478"/>
          <ac:cxnSpMkLst>
            <pc:docMk/>
            <pc:sldMk cId="165458499" sldId="414"/>
            <ac:cxnSpMk id="42" creationId="{9F5D6B20-C6AF-4E54-99EB-A7FE306D1D85}"/>
          </ac:cxnSpMkLst>
        </pc:cxnChg>
        <pc:cxnChg chg="del mod">
          <ac:chgData name="Saidlo Sille" userId="0229fcda-6057-47b7-81ec-bd95225d776e" providerId="ADAL" clId="{A3B9BD5A-6F69-4C44-AE36-163D4115E020}" dt="2024-09-09T10:08:27.863" v="1768" actId="478"/>
          <ac:cxnSpMkLst>
            <pc:docMk/>
            <pc:sldMk cId="165458499" sldId="414"/>
            <ac:cxnSpMk id="44" creationId="{CA020905-9D1C-41B6-ABCF-ABAD9116C347}"/>
          </ac:cxnSpMkLst>
        </pc:cxnChg>
        <pc:cxnChg chg="del mod">
          <ac:chgData name="Saidlo Sille" userId="0229fcda-6057-47b7-81ec-bd95225d776e" providerId="ADAL" clId="{A3B9BD5A-6F69-4C44-AE36-163D4115E020}" dt="2024-09-09T10:08:29.413" v="1769" actId="478"/>
          <ac:cxnSpMkLst>
            <pc:docMk/>
            <pc:sldMk cId="165458499" sldId="414"/>
            <ac:cxnSpMk id="46" creationId="{5F25BBBC-3052-419E-B745-EE28A912C926}"/>
          </ac:cxnSpMkLst>
        </pc:cxnChg>
        <pc:cxnChg chg="del mod">
          <ac:chgData name="Saidlo Sille" userId="0229fcda-6057-47b7-81ec-bd95225d776e" providerId="ADAL" clId="{A3B9BD5A-6F69-4C44-AE36-163D4115E020}" dt="2024-09-09T10:08:49.102" v="1785" actId="478"/>
          <ac:cxnSpMkLst>
            <pc:docMk/>
            <pc:sldMk cId="165458499" sldId="414"/>
            <ac:cxnSpMk id="48" creationId="{C9BAFE8D-1194-4C1E-96BB-FAE8012A1597}"/>
          </ac:cxnSpMkLst>
        </pc:cxnChg>
      </pc:sldChg>
      <pc:sldChg chg="del">
        <pc:chgData name="Saidlo Sille" userId="0229fcda-6057-47b7-81ec-bd95225d776e" providerId="ADAL" clId="{A3B9BD5A-6F69-4C44-AE36-163D4115E020}" dt="2024-09-09T14:00:37.015" v="2959" actId="2696"/>
        <pc:sldMkLst>
          <pc:docMk/>
          <pc:sldMk cId="1082101771" sldId="415"/>
        </pc:sldMkLst>
      </pc:sldChg>
      <pc:sldChg chg="modSp mod modAnim">
        <pc:chgData name="Saidlo Sille" userId="0229fcda-6057-47b7-81ec-bd95225d776e" providerId="ADAL" clId="{A3B9BD5A-6F69-4C44-AE36-163D4115E020}" dt="2024-09-10T12:14:04.739" v="3949" actId="20577"/>
        <pc:sldMkLst>
          <pc:docMk/>
          <pc:sldMk cId="791291692" sldId="417"/>
        </pc:sldMkLst>
        <pc:spChg chg="mod">
          <ac:chgData name="Saidlo Sille" userId="0229fcda-6057-47b7-81ec-bd95225d776e" providerId="ADAL" clId="{A3B9BD5A-6F69-4C44-AE36-163D4115E020}" dt="2024-09-09T08:30:55.196" v="915" actId="20577"/>
          <ac:spMkLst>
            <pc:docMk/>
            <pc:sldMk cId="791291692" sldId="417"/>
            <ac:spMk id="4" creationId="{0AF5F903-B132-426D-9AD3-352E17FBFEEC}"/>
          </ac:spMkLst>
        </pc:spChg>
        <pc:spChg chg="mod">
          <ac:chgData name="Saidlo Sille" userId="0229fcda-6057-47b7-81ec-bd95225d776e" providerId="ADAL" clId="{A3B9BD5A-6F69-4C44-AE36-163D4115E020}" dt="2024-09-10T12:14:04.739" v="3949" actId="20577"/>
          <ac:spMkLst>
            <pc:docMk/>
            <pc:sldMk cId="791291692" sldId="417"/>
            <ac:spMk id="5" creationId="{2372674F-8C6E-4D06-85DC-5B267B101A9D}"/>
          </ac:spMkLst>
        </pc:spChg>
        <pc:spChg chg="mod">
          <ac:chgData name="Saidlo Sille" userId="0229fcda-6057-47b7-81ec-bd95225d776e" providerId="ADAL" clId="{A3B9BD5A-6F69-4C44-AE36-163D4115E020}" dt="2024-09-10T06:10:55.329" v="3103" actId="20577"/>
          <ac:spMkLst>
            <pc:docMk/>
            <pc:sldMk cId="791291692" sldId="417"/>
            <ac:spMk id="6" creationId="{ACF95D01-2E9E-9043-96CE-D4C85A882EAD}"/>
          </ac:spMkLst>
        </pc:spChg>
      </pc:sldChg>
      <pc:sldChg chg="addSp delSp modSp mod setBg">
        <pc:chgData name="Saidlo Sille" userId="0229fcda-6057-47b7-81ec-bd95225d776e" providerId="ADAL" clId="{A3B9BD5A-6F69-4C44-AE36-163D4115E020}" dt="2024-09-09T10:06:33.006" v="1700" actId="113"/>
        <pc:sldMkLst>
          <pc:docMk/>
          <pc:sldMk cId="2903351517" sldId="418"/>
        </pc:sldMkLst>
        <pc:spChg chg="add mod">
          <ac:chgData name="Saidlo Sille" userId="0229fcda-6057-47b7-81ec-bd95225d776e" providerId="ADAL" clId="{A3B9BD5A-6F69-4C44-AE36-163D4115E020}" dt="2024-09-09T10:06:33.006" v="1700" actId="113"/>
          <ac:spMkLst>
            <pc:docMk/>
            <pc:sldMk cId="2903351517" sldId="418"/>
            <ac:spMk id="2" creationId="{1C8E7798-255A-977B-12E4-7451614AF080}"/>
          </ac:spMkLst>
        </pc:spChg>
        <pc:spChg chg="mod">
          <ac:chgData name="Saidlo Sille" userId="0229fcda-6057-47b7-81ec-bd95225d776e" providerId="ADAL" clId="{A3B9BD5A-6F69-4C44-AE36-163D4115E020}" dt="2024-09-09T09:07:36.609" v="1451" actId="20577"/>
          <ac:spMkLst>
            <pc:docMk/>
            <pc:sldMk cId="2903351517" sldId="418"/>
            <ac:spMk id="3" creationId="{C7C85E07-75E3-4A22-BC4C-4FE0C0728F5E}"/>
          </ac:spMkLst>
        </pc:spChg>
        <pc:spChg chg="add">
          <ac:chgData name="Saidlo Sille" userId="0229fcda-6057-47b7-81ec-bd95225d776e" providerId="ADAL" clId="{A3B9BD5A-6F69-4C44-AE36-163D4115E020}" dt="2024-09-09T09:30:19.143" v="1661"/>
          <ac:spMkLst>
            <pc:docMk/>
            <pc:sldMk cId="2903351517" sldId="418"/>
            <ac:spMk id="4" creationId="{3C2F0600-2868-1BB0-C1C4-629E31D7652E}"/>
          </ac:spMkLst>
        </pc:spChg>
        <pc:picChg chg="del">
          <ac:chgData name="Saidlo Sille" userId="0229fcda-6057-47b7-81ec-bd95225d776e" providerId="ADAL" clId="{A3B9BD5A-6F69-4C44-AE36-163D4115E020}" dt="2024-09-09T09:07:40.690" v="1452" actId="478"/>
          <ac:picMkLst>
            <pc:docMk/>
            <pc:sldMk cId="2903351517" sldId="418"/>
            <ac:picMk id="5" creationId="{0AC2112A-4052-4EA1-98CD-7A79A5093CC1}"/>
          </ac:picMkLst>
        </pc:picChg>
        <pc:picChg chg="add del mod">
          <ac:chgData name="Saidlo Sille" userId="0229fcda-6057-47b7-81ec-bd95225d776e" providerId="ADAL" clId="{A3B9BD5A-6F69-4C44-AE36-163D4115E020}" dt="2024-09-09T09:37:46.987" v="1685" actId="478"/>
          <ac:picMkLst>
            <pc:docMk/>
            <pc:sldMk cId="2903351517" sldId="418"/>
            <ac:picMk id="7" creationId="{08D7178F-7293-E239-AC1B-0B0CC45CD555}"/>
          </ac:picMkLst>
        </pc:picChg>
        <pc:picChg chg="add mod">
          <ac:chgData name="Saidlo Sille" userId="0229fcda-6057-47b7-81ec-bd95225d776e" providerId="ADAL" clId="{A3B9BD5A-6F69-4C44-AE36-163D4115E020}" dt="2024-09-09T09:57:45.384" v="1692" actId="14861"/>
          <ac:picMkLst>
            <pc:docMk/>
            <pc:sldMk cId="2903351517" sldId="418"/>
            <ac:picMk id="9" creationId="{FE014911-4B33-09D8-5611-2B91A82E8A58}"/>
          </ac:picMkLst>
        </pc:picChg>
      </pc:sldChg>
      <pc:sldChg chg="del">
        <pc:chgData name="Saidlo Sille" userId="0229fcda-6057-47b7-81ec-bd95225d776e" providerId="ADAL" clId="{A3B9BD5A-6F69-4C44-AE36-163D4115E020}" dt="2024-09-09T14:17:04.446" v="3100" actId="2696"/>
        <pc:sldMkLst>
          <pc:docMk/>
          <pc:sldMk cId="231492865" sldId="434"/>
        </pc:sldMkLst>
      </pc:sldChg>
      <pc:sldChg chg="modSp mod">
        <pc:chgData name="Saidlo Sille" userId="0229fcda-6057-47b7-81ec-bd95225d776e" providerId="ADAL" clId="{A3B9BD5A-6F69-4C44-AE36-163D4115E020}" dt="2024-09-10T12:30:14.644" v="3958" actId="1076"/>
        <pc:sldMkLst>
          <pc:docMk/>
          <pc:sldMk cId="3447734246" sldId="435"/>
        </pc:sldMkLst>
        <pc:spChg chg="mod">
          <ac:chgData name="Saidlo Sille" userId="0229fcda-6057-47b7-81ec-bd95225d776e" providerId="ADAL" clId="{A3B9BD5A-6F69-4C44-AE36-163D4115E020}" dt="2024-09-09T13:39:05.249" v="2470" actId="20577"/>
          <ac:spMkLst>
            <pc:docMk/>
            <pc:sldMk cId="3447734246" sldId="435"/>
            <ac:spMk id="2" creationId="{8CD560B5-992A-0244-369C-39DC9EE4D6C4}"/>
          </ac:spMkLst>
        </pc:spChg>
        <pc:spChg chg="mod">
          <ac:chgData name="Saidlo Sille" userId="0229fcda-6057-47b7-81ec-bd95225d776e" providerId="ADAL" clId="{A3B9BD5A-6F69-4C44-AE36-163D4115E020}" dt="2024-09-09T13:46:58.737" v="2958" actId="20577"/>
          <ac:spMkLst>
            <pc:docMk/>
            <pc:sldMk cId="3447734246" sldId="435"/>
            <ac:spMk id="8" creationId="{47B8D92F-8204-15F4-E1DC-B71D73E31835}"/>
          </ac:spMkLst>
        </pc:spChg>
        <pc:picChg chg="mod">
          <ac:chgData name="Saidlo Sille" userId="0229fcda-6057-47b7-81ec-bd95225d776e" providerId="ADAL" clId="{A3B9BD5A-6F69-4C44-AE36-163D4115E020}" dt="2024-09-10T12:30:08.674" v="3957" actId="1076"/>
          <ac:picMkLst>
            <pc:docMk/>
            <pc:sldMk cId="3447734246" sldId="435"/>
            <ac:picMk id="4" creationId="{D7B3C59B-0670-B53C-2397-01803656DA53}"/>
          </ac:picMkLst>
        </pc:picChg>
        <pc:picChg chg="mod">
          <ac:chgData name="Saidlo Sille" userId="0229fcda-6057-47b7-81ec-bd95225d776e" providerId="ADAL" clId="{A3B9BD5A-6F69-4C44-AE36-163D4115E020}" dt="2024-09-10T12:30:14.644" v="3958" actId="1076"/>
          <ac:picMkLst>
            <pc:docMk/>
            <pc:sldMk cId="3447734246" sldId="435"/>
            <ac:picMk id="5" creationId="{74BC7AAA-4E1C-3EA2-BBE8-4036F7172071}"/>
          </ac:picMkLst>
        </pc:picChg>
      </pc:sldChg>
      <pc:sldChg chg="modSp mod">
        <pc:chgData name="Saidlo Sille" userId="0229fcda-6057-47b7-81ec-bd95225d776e" providerId="ADAL" clId="{A3B9BD5A-6F69-4C44-AE36-163D4115E020}" dt="2024-09-10T12:00:43.776" v="3895" actId="14100"/>
        <pc:sldMkLst>
          <pc:docMk/>
          <pc:sldMk cId="1903587702" sldId="436"/>
        </pc:sldMkLst>
        <pc:spChg chg="mod">
          <ac:chgData name="Saidlo Sille" userId="0229fcda-6057-47b7-81ec-bd95225d776e" providerId="ADAL" clId="{A3B9BD5A-6F69-4C44-AE36-163D4115E020}" dt="2024-09-10T11:58:43.479" v="3697" actId="20577"/>
          <ac:spMkLst>
            <pc:docMk/>
            <pc:sldMk cId="1903587702" sldId="436"/>
            <ac:spMk id="2" creationId="{9F7F2C7A-2EB7-B025-168A-9A2FE613BCAB}"/>
          </ac:spMkLst>
        </pc:spChg>
        <pc:spChg chg="mod">
          <ac:chgData name="Saidlo Sille" userId="0229fcda-6057-47b7-81ec-bd95225d776e" providerId="ADAL" clId="{A3B9BD5A-6F69-4C44-AE36-163D4115E020}" dt="2024-09-10T11:46:10.735" v="3171" actId="20577"/>
          <ac:spMkLst>
            <pc:docMk/>
            <pc:sldMk cId="1903587702" sldId="436"/>
            <ac:spMk id="3" creationId="{4896F79F-D87F-93EA-3728-AFD70B218ECF}"/>
          </ac:spMkLst>
        </pc:spChg>
        <pc:spChg chg="mod">
          <ac:chgData name="Saidlo Sille" userId="0229fcda-6057-47b7-81ec-bd95225d776e" providerId="ADAL" clId="{A3B9BD5A-6F69-4C44-AE36-163D4115E020}" dt="2024-09-10T11:47:06.719" v="3287" actId="14100"/>
          <ac:spMkLst>
            <pc:docMk/>
            <pc:sldMk cId="1903587702" sldId="436"/>
            <ac:spMk id="4" creationId="{C13CF717-85F3-B7C8-BF38-B3C53F1F83BC}"/>
          </ac:spMkLst>
        </pc:spChg>
        <pc:spChg chg="mod">
          <ac:chgData name="Saidlo Sille" userId="0229fcda-6057-47b7-81ec-bd95225d776e" providerId="ADAL" clId="{A3B9BD5A-6F69-4C44-AE36-163D4115E020}" dt="2024-09-10T11:46:52.481" v="3269" actId="20577"/>
          <ac:spMkLst>
            <pc:docMk/>
            <pc:sldMk cId="1903587702" sldId="436"/>
            <ac:spMk id="5" creationId="{39BECB01-BC2D-C331-1809-D08C18B1C8A6}"/>
          </ac:spMkLst>
        </pc:spChg>
        <pc:spChg chg="mod">
          <ac:chgData name="Saidlo Sille" userId="0229fcda-6057-47b7-81ec-bd95225d776e" providerId="ADAL" clId="{A3B9BD5A-6F69-4C44-AE36-163D4115E020}" dt="2024-09-10T11:58:15.123" v="3643" actId="1076"/>
          <ac:spMkLst>
            <pc:docMk/>
            <pc:sldMk cId="1903587702" sldId="436"/>
            <ac:spMk id="7" creationId="{F7FD8B26-DB42-EE30-A308-30BCCD04B04B}"/>
          </ac:spMkLst>
        </pc:spChg>
        <pc:spChg chg="mod">
          <ac:chgData name="Saidlo Sille" userId="0229fcda-6057-47b7-81ec-bd95225d776e" providerId="ADAL" clId="{A3B9BD5A-6F69-4C44-AE36-163D4115E020}" dt="2024-09-10T11:48:40.186" v="3408" actId="20577"/>
          <ac:spMkLst>
            <pc:docMk/>
            <pc:sldMk cId="1903587702" sldId="436"/>
            <ac:spMk id="8" creationId="{C8A66754-883C-DB9B-2687-04AAA9047279}"/>
          </ac:spMkLst>
        </pc:spChg>
        <pc:spChg chg="mod">
          <ac:chgData name="Saidlo Sille" userId="0229fcda-6057-47b7-81ec-bd95225d776e" providerId="ADAL" clId="{A3B9BD5A-6F69-4C44-AE36-163D4115E020}" dt="2024-09-10T11:57:41.727" v="3584" actId="20577"/>
          <ac:spMkLst>
            <pc:docMk/>
            <pc:sldMk cId="1903587702" sldId="436"/>
            <ac:spMk id="9" creationId="{6FA696CC-7A1A-529F-E277-0D8C62AD7E54}"/>
          </ac:spMkLst>
        </pc:spChg>
        <pc:spChg chg="mod">
          <ac:chgData name="Saidlo Sille" userId="0229fcda-6057-47b7-81ec-bd95225d776e" providerId="ADAL" clId="{A3B9BD5A-6F69-4C44-AE36-163D4115E020}" dt="2024-09-10T11:48:23.448" v="3357" actId="20577"/>
          <ac:spMkLst>
            <pc:docMk/>
            <pc:sldMk cId="1903587702" sldId="436"/>
            <ac:spMk id="11" creationId="{A87E2892-4B9A-86D7-9EB6-06575222EEA0}"/>
          </ac:spMkLst>
        </pc:spChg>
        <pc:spChg chg="mod">
          <ac:chgData name="Saidlo Sille" userId="0229fcda-6057-47b7-81ec-bd95225d776e" providerId="ADAL" clId="{A3B9BD5A-6F69-4C44-AE36-163D4115E020}" dt="2024-09-10T11:46:05.765" v="3164" actId="20577"/>
          <ac:spMkLst>
            <pc:docMk/>
            <pc:sldMk cId="1903587702" sldId="436"/>
            <ac:spMk id="12" creationId="{BA45F564-DA0B-FFFA-1937-DCC184CA75D4}"/>
          </ac:spMkLst>
        </pc:spChg>
        <pc:spChg chg="mod">
          <ac:chgData name="Saidlo Sille" userId="0229fcda-6057-47b7-81ec-bd95225d776e" providerId="ADAL" clId="{A3B9BD5A-6F69-4C44-AE36-163D4115E020}" dt="2024-09-10T12:00:43.776" v="3895" actId="14100"/>
          <ac:spMkLst>
            <pc:docMk/>
            <pc:sldMk cId="1903587702" sldId="436"/>
            <ac:spMk id="13" creationId="{9E8266F0-8091-1F1B-4CE1-512C72C2877A}"/>
          </ac:spMkLst>
        </pc:spChg>
        <pc:spChg chg="mod">
          <ac:chgData name="Saidlo Sille" userId="0229fcda-6057-47b7-81ec-bd95225d776e" providerId="ADAL" clId="{A3B9BD5A-6F69-4C44-AE36-163D4115E020}" dt="2024-09-10T11:46:20.536" v="3197" actId="20577"/>
          <ac:spMkLst>
            <pc:docMk/>
            <pc:sldMk cId="1903587702" sldId="436"/>
            <ac:spMk id="14" creationId="{9EC810AD-7082-A65D-898D-31895E8D7552}"/>
          </ac:spMkLst>
        </pc:spChg>
        <pc:spChg chg="mod">
          <ac:chgData name="Saidlo Sille" userId="0229fcda-6057-47b7-81ec-bd95225d776e" providerId="ADAL" clId="{A3B9BD5A-6F69-4C44-AE36-163D4115E020}" dt="2024-09-10T11:57:02.582" v="3528" actId="14100"/>
          <ac:spMkLst>
            <pc:docMk/>
            <pc:sldMk cId="1903587702" sldId="436"/>
            <ac:spMk id="15" creationId="{9A53A4E1-CE32-46D4-13ED-C92A37E7B388}"/>
          </ac:spMkLst>
        </pc:spChg>
        <pc:spChg chg="mod">
          <ac:chgData name="Saidlo Sille" userId="0229fcda-6057-47b7-81ec-bd95225d776e" providerId="ADAL" clId="{A3B9BD5A-6F69-4C44-AE36-163D4115E020}" dt="2024-09-10T11:46:32.618" v="3222" actId="20577"/>
          <ac:spMkLst>
            <pc:docMk/>
            <pc:sldMk cId="1903587702" sldId="436"/>
            <ac:spMk id="17" creationId="{326CC3F9-8516-64EA-B8B9-00289BF5958C}"/>
          </ac:spMkLst>
        </pc:spChg>
        <pc:spChg chg="mod">
          <ac:chgData name="Saidlo Sille" userId="0229fcda-6057-47b7-81ec-bd95225d776e" providerId="ADAL" clId="{A3B9BD5A-6F69-4C44-AE36-163D4115E020}" dt="2024-09-10T11:58:01.936" v="3641" actId="14100"/>
          <ac:spMkLst>
            <pc:docMk/>
            <pc:sldMk cId="1903587702" sldId="436"/>
            <ac:spMk id="20" creationId="{9E4F2CE7-B058-F7A1-A390-F82FECD45D0C}"/>
          </ac:spMkLst>
        </pc:spChg>
        <pc:spChg chg="mod">
          <ac:chgData name="Saidlo Sille" userId="0229fcda-6057-47b7-81ec-bd95225d776e" providerId="ADAL" clId="{A3B9BD5A-6F69-4C44-AE36-163D4115E020}" dt="2024-09-10T11:56:31.479" v="3486" actId="20577"/>
          <ac:spMkLst>
            <pc:docMk/>
            <pc:sldMk cId="1903587702" sldId="436"/>
            <ac:spMk id="21" creationId="{DE024AE8-629B-36DE-0EEE-C1EC5DF145EB}"/>
          </ac:spMkLst>
        </pc:spChg>
      </pc:sldChg>
      <pc:sldChg chg="addSp delSp modSp add mod ord modAnim">
        <pc:chgData name="Saidlo Sille" userId="0229fcda-6057-47b7-81ec-bd95225d776e" providerId="ADAL" clId="{A3B9BD5A-6F69-4C44-AE36-163D4115E020}" dt="2024-09-10T06:25:18.386" v="3135"/>
        <pc:sldMkLst>
          <pc:docMk/>
          <pc:sldMk cId="2228521085" sldId="437"/>
        </pc:sldMkLst>
        <pc:spChg chg="add mod">
          <ac:chgData name="Saidlo Sille" userId="0229fcda-6057-47b7-81ec-bd95225d776e" providerId="ADAL" clId="{A3B9BD5A-6F69-4C44-AE36-163D4115E020}" dt="2024-09-09T12:26:25.825" v="2051" actId="14100"/>
          <ac:spMkLst>
            <pc:docMk/>
            <pc:sldMk cId="2228521085" sldId="437"/>
            <ac:spMk id="3" creationId="{18FD7FA0-3C88-B86E-F9E5-FFA1D221C887}"/>
          </ac:spMkLst>
        </pc:spChg>
        <pc:spChg chg="mod">
          <ac:chgData name="Saidlo Sille" userId="0229fcda-6057-47b7-81ec-bd95225d776e" providerId="ADAL" clId="{A3B9BD5A-6F69-4C44-AE36-163D4115E020}" dt="2024-09-09T12:16:07.711" v="1856" actId="20577"/>
          <ac:spMkLst>
            <pc:docMk/>
            <pc:sldMk cId="2228521085" sldId="437"/>
            <ac:spMk id="4" creationId="{0AF5F903-B132-426D-9AD3-352E17FBFEEC}"/>
          </ac:spMkLst>
        </pc:spChg>
        <pc:spChg chg="del mod">
          <ac:chgData name="Saidlo Sille" userId="0229fcda-6057-47b7-81ec-bd95225d776e" providerId="ADAL" clId="{A3B9BD5A-6F69-4C44-AE36-163D4115E020}" dt="2024-09-09T12:16:42.043" v="1859"/>
          <ac:spMkLst>
            <pc:docMk/>
            <pc:sldMk cId="2228521085" sldId="437"/>
            <ac:spMk id="5" creationId="{2372674F-8C6E-4D06-85DC-5B267B101A9D}"/>
          </ac:spMkLst>
        </pc:spChg>
        <pc:spChg chg="mod">
          <ac:chgData name="Saidlo Sille" userId="0229fcda-6057-47b7-81ec-bd95225d776e" providerId="ADAL" clId="{A3B9BD5A-6F69-4C44-AE36-163D4115E020}" dt="2024-09-09T12:33:29.948" v="2064" actId="20577"/>
          <ac:spMkLst>
            <pc:docMk/>
            <pc:sldMk cId="2228521085" sldId="437"/>
            <ac:spMk id="6" creationId="{ACF95D01-2E9E-9043-96CE-D4C85A882EAD}"/>
          </ac:spMkLst>
        </pc:spChg>
        <pc:spChg chg="add mod">
          <ac:chgData name="Saidlo Sille" userId="0229fcda-6057-47b7-81ec-bd95225d776e" providerId="ADAL" clId="{A3B9BD5A-6F69-4C44-AE36-163D4115E020}" dt="2024-09-09T12:28:43.646" v="2059" actId="20577"/>
          <ac:spMkLst>
            <pc:docMk/>
            <pc:sldMk cId="2228521085" sldId="437"/>
            <ac:spMk id="8" creationId="{B29CD9ED-2C40-60B4-BBC4-353EE857E1B4}"/>
          </ac:spMkLst>
        </pc:spChg>
        <pc:picChg chg="add mod">
          <ac:chgData name="Saidlo Sille" userId="0229fcda-6057-47b7-81ec-bd95225d776e" providerId="ADAL" clId="{A3B9BD5A-6F69-4C44-AE36-163D4115E020}" dt="2024-09-09T12:33:26.870" v="2063" actId="1076"/>
          <ac:picMkLst>
            <pc:docMk/>
            <pc:sldMk cId="2228521085" sldId="437"/>
            <ac:picMk id="10" creationId="{57736909-27D5-4C3E-C75F-CB2ADD8DD1DC}"/>
          </ac:picMkLst>
        </pc:picChg>
      </pc:sldChg>
      <pc:sldChg chg="delSp modSp del mod modClrScheme chgLayout">
        <pc:chgData name="Saidlo Sille" userId="0229fcda-6057-47b7-81ec-bd95225d776e" providerId="ADAL" clId="{A3B9BD5A-6F69-4C44-AE36-163D4115E020}" dt="2024-09-09T08:29:52.145" v="895" actId="2696"/>
        <pc:sldMkLst>
          <pc:docMk/>
          <pc:sldMk cId="2987704771" sldId="437"/>
        </pc:sldMkLst>
        <pc:spChg chg="mod ord">
          <ac:chgData name="Saidlo Sille" userId="0229fcda-6057-47b7-81ec-bd95225d776e" providerId="ADAL" clId="{A3B9BD5A-6F69-4C44-AE36-163D4115E020}" dt="2024-09-06T13:07:42.859" v="633" actId="20577"/>
          <ac:spMkLst>
            <pc:docMk/>
            <pc:sldMk cId="2987704771" sldId="437"/>
            <ac:spMk id="2" creationId="{94AB4F4A-7387-D24E-8C9F-E5A3FF3FFFA3}"/>
          </ac:spMkLst>
        </pc:spChg>
        <pc:spChg chg="mod">
          <ac:chgData name="Saidlo Sille" userId="0229fcda-6057-47b7-81ec-bd95225d776e" providerId="ADAL" clId="{A3B9BD5A-6F69-4C44-AE36-163D4115E020}" dt="2024-09-06T13:13:52.332" v="685" actId="20577"/>
          <ac:spMkLst>
            <pc:docMk/>
            <pc:sldMk cId="2987704771" sldId="437"/>
            <ac:spMk id="4" creationId="{24C9C3ED-ABB9-42BB-ADCD-488AF4539377}"/>
          </ac:spMkLst>
        </pc:spChg>
        <pc:spChg chg="mod">
          <ac:chgData name="Saidlo Sille" userId="0229fcda-6057-47b7-81ec-bd95225d776e" providerId="ADAL" clId="{A3B9BD5A-6F69-4C44-AE36-163D4115E020}" dt="2024-09-06T13:00:46.842" v="631" actId="1076"/>
          <ac:spMkLst>
            <pc:docMk/>
            <pc:sldMk cId="2987704771" sldId="437"/>
            <ac:spMk id="8" creationId="{EEB528D3-DCED-4655-AA8D-B2E41F48DEEF}"/>
          </ac:spMkLst>
        </pc:spChg>
        <pc:spChg chg="mod">
          <ac:chgData name="Saidlo Sille" userId="0229fcda-6057-47b7-81ec-bd95225d776e" providerId="ADAL" clId="{A3B9BD5A-6F69-4C44-AE36-163D4115E020}" dt="2024-09-06T13:13:03.996" v="649" actId="20577"/>
          <ac:spMkLst>
            <pc:docMk/>
            <pc:sldMk cId="2987704771" sldId="437"/>
            <ac:spMk id="12" creationId="{536DF266-B110-414A-80D4-4F3DFEBE5B23}"/>
          </ac:spMkLst>
        </pc:spChg>
        <pc:spChg chg="mod">
          <ac:chgData name="Saidlo Sille" userId="0229fcda-6057-47b7-81ec-bd95225d776e" providerId="ADAL" clId="{A3B9BD5A-6F69-4C44-AE36-163D4115E020}" dt="2024-09-06T13:00:09.929" v="628" actId="1076"/>
          <ac:spMkLst>
            <pc:docMk/>
            <pc:sldMk cId="2987704771" sldId="437"/>
            <ac:spMk id="27" creationId="{4E82BCBA-7235-A448-B780-59E644BAD383}"/>
          </ac:spMkLst>
        </pc:spChg>
        <pc:spChg chg="mod">
          <ac:chgData name="Saidlo Sille" userId="0229fcda-6057-47b7-81ec-bd95225d776e" providerId="ADAL" clId="{A3B9BD5A-6F69-4C44-AE36-163D4115E020}" dt="2024-09-06T13:11:56.423" v="634" actId="20577"/>
          <ac:spMkLst>
            <pc:docMk/>
            <pc:sldMk cId="2987704771" sldId="437"/>
            <ac:spMk id="29" creationId="{B73E3D5F-8A7E-654B-A16E-81C503942C55}"/>
          </ac:spMkLst>
        </pc:spChg>
        <pc:grpChg chg="mod">
          <ac:chgData name="Saidlo Sille" userId="0229fcda-6057-47b7-81ec-bd95225d776e" providerId="ADAL" clId="{A3B9BD5A-6F69-4C44-AE36-163D4115E020}" dt="2024-09-06T13:00:47.668" v="632" actId="1076"/>
          <ac:grpSpMkLst>
            <pc:docMk/>
            <pc:sldMk cId="2987704771" sldId="437"/>
            <ac:grpSpMk id="6" creationId="{F8F5166F-A8CC-B74A-BEE0-EA7F171C23CF}"/>
          </ac:grpSpMkLst>
        </pc:grpChg>
        <pc:picChg chg="del">
          <ac:chgData name="Saidlo Sille" userId="0229fcda-6057-47b7-81ec-bd95225d776e" providerId="ADAL" clId="{A3B9BD5A-6F69-4C44-AE36-163D4115E020}" dt="2024-09-06T12:58:37.528" v="616" actId="478"/>
          <ac:picMkLst>
            <pc:docMk/>
            <pc:sldMk cId="2987704771" sldId="437"/>
            <ac:picMk id="16" creationId="{070B2F0C-959C-884F-A2EE-C5689A8C1A46}"/>
          </ac:picMkLst>
        </pc:picChg>
        <pc:picChg chg="del">
          <ac:chgData name="Saidlo Sille" userId="0229fcda-6057-47b7-81ec-bd95225d776e" providerId="ADAL" clId="{A3B9BD5A-6F69-4C44-AE36-163D4115E020}" dt="2024-09-06T12:58:40.540" v="617" actId="478"/>
          <ac:picMkLst>
            <pc:docMk/>
            <pc:sldMk cId="2987704771" sldId="437"/>
            <ac:picMk id="17" creationId="{C9B77C0B-5C3D-FC42-87A0-3CEE71B76F98}"/>
          </ac:picMkLst>
        </pc:picChg>
        <pc:picChg chg="del">
          <ac:chgData name="Saidlo Sille" userId="0229fcda-6057-47b7-81ec-bd95225d776e" providerId="ADAL" clId="{A3B9BD5A-6F69-4C44-AE36-163D4115E020}" dt="2024-09-06T12:58:44.237" v="618" actId="478"/>
          <ac:picMkLst>
            <pc:docMk/>
            <pc:sldMk cId="2987704771" sldId="437"/>
            <ac:picMk id="18" creationId="{B5AE3AC0-E272-364E-BF82-8DE6B0C249B1}"/>
          </ac:picMkLst>
        </pc:picChg>
      </pc:sldChg>
      <pc:sldChg chg="addSp modSp mod">
        <pc:chgData name="Saidlo Sille" userId="0229fcda-6057-47b7-81ec-bd95225d776e" providerId="ADAL" clId="{A3B9BD5A-6F69-4C44-AE36-163D4115E020}" dt="2024-09-10T12:27:13.458" v="3950" actId="313"/>
        <pc:sldMkLst>
          <pc:docMk/>
          <pc:sldMk cId="2350469115" sldId="438"/>
        </pc:sldMkLst>
        <pc:spChg chg="add mod">
          <ac:chgData name="Saidlo Sille" userId="0229fcda-6057-47b7-81ec-bd95225d776e" providerId="ADAL" clId="{A3B9BD5A-6F69-4C44-AE36-163D4115E020}" dt="2024-09-10T12:27:13.458" v="3950" actId="313"/>
          <ac:spMkLst>
            <pc:docMk/>
            <pc:sldMk cId="2350469115" sldId="438"/>
            <ac:spMk id="3" creationId="{5310AB86-BD55-6221-8B7F-EF227B8B79F1}"/>
          </ac:spMkLst>
        </pc:spChg>
        <pc:spChg chg="mod">
          <ac:chgData name="Saidlo Sille" userId="0229fcda-6057-47b7-81ec-bd95225d776e" providerId="ADAL" clId="{A3B9BD5A-6F69-4C44-AE36-163D4115E020}" dt="2024-09-09T12:34:35.233" v="2075" actId="20577"/>
          <ac:spMkLst>
            <pc:docMk/>
            <pc:sldMk cId="2350469115" sldId="438"/>
            <ac:spMk id="4" creationId="{0AF5F903-B132-426D-9AD3-352E17FBFEEC}"/>
          </ac:spMkLst>
        </pc:spChg>
        <pc:spChg chg="mod">
          <ac:chgData name="Saidlo Sille" userId="0229fcda-6057-47b7-81ec-bd95225d776e" providerId="ADAL" clId="{A3B9BD5A-6F69-4C44-AE36-163D4115E020}" dt="2024-09-09T12:34:40.456" v="2076" actId="20577"/>
          <ac:spMkLst>
            <pc:docMk/>
            <pc:sldMk cId="2350469115" sldId="438"/>
            <ac:spMk id="5" creationId="{2372674F-8C6E-4D06-85DC-5B267B101A9D}"/>
          </ac:spMkLst>
        </pc:spChg>
        <pc:spChg chg="mod">
          <ac:chgData name="Saidlo Sille" userId="0229fcda-6057-47b7-81ec-bd95225d776e" providerId="ADAL" clId="{A3B9BD5A-6F69-4C44-AE36-163D4115E020}" dt="2024-09-09T12:35:59.125" v="2086" actId="20577"/>
          <ac:spMkLst>
            <pc:docMk/>
            <pc:sldMk cId="2350469115" sldId="438"/>
            <ac:spMk id="6" creationId="{ACF95D01-2E9E-9043-96CE-D4C85A882EAD}"/>
          </ac:spMkLst>
        </pc:spChg>
        <pc:picChg chg="add mod">
          <ac:chgData name="Saidlo Sille" userId="0229fcda-6057-47b7-81ec-bd95225d776e" providerId="ADAL" clId="{A3B9BD5A-6F69-4C44-AE36-163D4115E020}" dt="2024-09-09T12:35:52.005" v="2085" actId="1076"/>
          <ac:picMkLst>
            <pc:docMk/>
            <pc:sldMk cId="2350469115" sldId="438"/>
            <ac:picMk id="7" creationId="{04E52D10-C06D-32AC-4400-4CD0B23E01E1}"/>
          </ac:picMkLst>
        </pc:picChg>
      </pc:sldChg>
      <pc:sldChg chg="addSp delSp modSp add mod">
        <pc:chgData name="Saidlo Sille" userId="0229fcda-6057-47b7-81ec-bd95225d776e" providerId="ADAL" clId="{A3B9BD5A-6F69-4C44-AE36-163D4115E020}" dt="2024-09-09T13:37:57.725" v="2440" actId="1076"/>
        <pc:sldMkLst>
          <pc:docMk/>
          <pc:sldMk cId="1164820754" sldId="439"/>
        </pc:sldMkLst>
        <pc:spChg chg="add del mod">
          <ac:chgData name="Saidlo Sille" userId="0229fcda-6057-47b7-81ec-bd95225d776e" providerId="ADAL" clId="{A3B9BD5A-6F69-4C44-AE36-163D4115E020}" dt="2024-09-09T12:40:50.702" v="2113"/>
          <ac:spMkLst>
            <pc:docMk/>
            <pc:sldMk cId="1164820754" sldId="439"/>
            <ac:spMk id="2" creationId="{E1C2D92F-9910-82DE-FD7E-B35EFD156893}"/>
          </ac:spMkLst>
        </pc:spChg>
        <pc:spChg chg="mod">
          <ac:chgData name="Saidlo Sille" userId="0229fcda-6057-47b7-81ec-bd95225d776e" providerId="ADAL" clId="{A3B9BD5A-6F69-4C44-AE36-163D4115E020}" dt="2024-09-09T13:37:35.391" v="2438" actId="20577"/>
          <ac:spMkLst>
            <pc:docMk/>
            <pc:sldMk cId="1164820754" sldId="439"/>
            <ac:spMk id="3" creationId="{5310AB86-BD55-6221-8B7F-EF227B8B79F1}"/>
          </ac:spMkLst>
        </pc:spChg>
        <pc:spChg chg="mod">
          <ac:chgData name="Saidlo Sille" userId="0229fcda-6057-47b7-81ec-bd95225d776e" providerId="ADAL" clId="{A3B9BD5A-6F69-4C44-AE36-163D4115E020}" dt="2024-09-09T12:37:35.220" v="2099" actId="20577"/>
          <ac:spMkLst>
            <pc:docMk/>
            <pc:sldMk cId="1164820754" sldId="439"/>
            <ac:spMk id="4" creationId="{0AF5F903-B132-426D-9AD3-352E17FBFEEC}"/>
          </ac:spMkLst>
        </pc:spChg>
        <pc:spChg chg="add del mod">
          <ac:chgData name="Saidlo Sille" userId="0229fcda-6057-47b7-81ec-bd95225d776e" providerId="ADAL" clId="{A3B9BD5A-6F69-4C44-AE36-163D4115E020}" dt="2024-09-09T12:44:55.371" v="2146"/>
          <ac:spMkLst>
            <pc:docMk/>
            <pc:sldMk cId="1164820754" sldId="439"/>
            <ac:spMk id="8" creationId="{40703BEB-9C54-57B3-36F0-4083B565F338}"/>
          </ac:spMkLst>
        </pc:spChg>
        <pc:spChg chg="add del mod">
          <ac:chgData name="Saidlo Sille" userId="0229fcda-6057-47b7-81ec-bd95225d776e" providerId="ADAL" clId="{A3B9BD5A-6F69-4C44-AE36-163D4115E020}" dt="2024-09-09T13:22:54.944" v="2432" actId="478"/>
          <ac:spMkLst>
            <pc:docMk/>
            <pc:sldMk cId="1164820754" sldId="439"/>
            <ac:spMk id="9" creationId="{75115B32-2FC1-825C-BE46-0EA19F9C7825}"/>
          </ac:spMkLst>
        </pc:spChg>
        <pc:spChg chg="add del mod">
          <ac:chgData name="Saidlo Sille" userId="0229fcda-6057-47b7-81ec-bd95225d776e" providerId="ADAL" clId="{A3B9BD5A-6F69-4C44-AE36-163D4115E020}" dt="2024-09-09T13:22:52.437" v="2431" actId="478"/>
          <ac:spMkLst>
            <pc:docMk/>
            <pc:sldMk cId="1164820754" sldId="439"/>
            <ac:spMk id="10" creationId="{A98ABDBC-77EB-A534-3DB7-830AB9027793}"/>
          </ac:spMkLst>
        </pc:spChg>
        <pc:picChg chg="del">
          <ac:chgData name="Saidlo Sille" userId="0229fcda-6057-47b7-81ec-bd95225d776e" providerId="ADAL" clId="{A3B9BD5A-6F69-4C44-AE36-163D4115E020}" dt="2024-09-09T12:37:38.222" v="2100" actId="478"/>
          <ac:picMkLst>
            <pc:docMk/>
            <pc:sldMk cId="1164820754" sldId="439"/>
            <ac:picMk id="7" creationId="{04E52D10-C06D-32AC-4400-4CD0B23E01E1}"/>
          </ac:picMkLst>
        </pc:picChg>
        <pc:picChg chg="add mod">
          <ac:chgData name="Saidlo Sille" userId="0229fcda-6057-47b7-81ec-bd95225d776e" providerId="ADAL" clId="{A3B9BD5A-6F69-4C44-AE36-163D4115E020}" dt="2024-09-09T13:37:57.725" v="2440" actId="1076"/>
          <ac:picMkLst>
            <pc:docMk/>
            <pc:sldMk cId="1164820754" sldId="439"/>
            <ac:picMk id="12" creationId="{049C418D-2CDE-CDDC-4719-4AB26704E85C}"/>
          </ac:picMkLst>
        </pc:picChg>
      </pc:sldChg>
      <pc:sldChg chg="addSp delSp modSp add mod modAnim">
        <pc:chgData name="Saidlo Sille" userId="0229fcda-6057-47b7-81ec-bd95225d776e" providerId="ADAL" clId="{A3B9BD5A-6F69-4C44-AE36-163D4115E020}" dt="2024-09-10T12:04:43.919" v="3902"/>
        <pc:sldMkLst>
          <pc:docMk/>
          <pc:sldMk cId="4021983961" sldId="440"/>
        </pc:sldMkLst>
        <pc:spChg chg="add mod">
          <ac:chgData name="Saidlo Sille" userId="0229fcda-6057-47b7-81ec-bd95225d776e" providerId="ADAL" clId="{A3B9BD5A-6F69-4C44-AE36-163D4115E020}" dt="2024-09-09T12:55:59.207" v="2279" actId="1076"/>
          <ac:spMkLst>
            <pc:docMk/>
            <pc:sldMk cId="4021983961" sldId="440"/>
            <ac:spMk id="2" creationId="{FC7F7909-2870-E38E-650E-C0B82F854C84}"/>
          </ac:spMkLst>
        </pc:spChg>
        <pc:spChg chg="del mod">
          <ac:chgData name="Saidlo Sille" userId="0229fcda-6057-47b7-81ec-bd95225d776e" providerId="ADAL" clId="{A3B9BD5A-6F69-4C44-AE36-163D4115E020}" dt="2024-09-09T12:53:49.643" v="2249"/>
          <ac:spMkLst>
            <pc:docMk/>
            <pc:sldMk cId="4021983961" sldId="440"/>
            <ac:spMk id="3" creationId="{5310AB86-BD55-6221-8B7F-EF227B8B79F1}"/>
          </ac:spMkLst>
        </pc:spChg>
        <pc:spChg chg="mod">
          <ac:chgData name="Saidlo Sille" userId="0229fcda-6057-47b7-81ec-bd95225d776e" providerId="ADAL" clId="{A3B9BD5A-6F69-4C44-AE36-163D4115E020}" dt="2024-09-09T12:54:22.964" v="2252" actId="14100"/>
          <ac:spMkLst>
            <pc:docMk/>
            <pc:sldMk cId="4021983961" sldId="440"/>
            <ac:spMk id="4" creationId="{0AF5F903-B132-426D-9AD3-352E17FBFEEC}"/>
          </ac:spMkLst>
        </pc:spChg>
        <pc:spChg chg="add mod">
          <ac:chgData name="Saidlo Sille" userId="0229fcda-6057-47b7-81ec-bd95225d776e" providerId="ADAL" clId="{A3B9BD5A-6F69-4C44-AE36-163D4115E020}" dt="2024-09-09T13:17:09.665" v="2380" actId="255"/>
          <ac:spMkLst>
            <pc:docMk/>
            <pc:sldMk cId="4021983961" sldId="440"/>
            <ac:spMk id="7" creationId="{3799A743-43D1-EDB9-D987-25F07BDD5EFF}"/>
          </ac:spMkLst>
        </pc:spChg>
        <pc:spChg chg="del mod">
          <ac:chgData name="Saidlo Sille" userId="0229fcda-6057-47b7-81ec-bd95225d776e" providerId="ADAL" clId="{A3B9BD5A-6F69-4C44-AE36-163D4115E020}" dt="2024-09-09T12:53:49.641" v="2247" actId="478"/>
          <ac:spMkLst>
            <pc:docMk/>
            <pc:sldMk cId="4021983961" sldId="440"/>
            <ac:spMk id="9" creationId="{75115B32-2FC1-825C-BE46-0EA19F9C7825}"/>
          </ac:spMkLst>
        </pc:spChg>
        <pc:spChg chg="mod">
          <ac:chgData name="Saidlo Sille" userId="0229fcda-6057-47b7-81ec-bd95225d776e" providerId="ADAL" clId="{A3B9BD5A-6F69-4C44-AE36-163D4115E020}" dt="2024-09-09T13:08:07.796" v="2372" actId="14100"/>
          <ac:spMkLst>
            <pc:docMk/>
            <pc:sldMk cId="4021983961" sldId="440"/>
            <ac:spMk id="10" creationId="{A98ABDBC-77EB-A534-3DB7-830AB9027793}"/>
          </ac:spMkLst>
        </pc:spChg>
        <pc:spChg chg="add mod">
          <ac:chgData name="Saidlo Sille" userId="0229fcda-6057-47b7-81ec-bd95225d776e" providerId="ADAL" clId="{A3B9BD5A-6F69-4C44-AE36-163D4115E020}" dt="2024-09-09T13:04:18.254" v="2308" actId="767"/>
          <ac:spMkLst>
            <pc:docMk/>
            <pc:sldMk cId="4021983961" sldId="440"/>
            <ac:spMk id="12" creationId="{C94007E1-B7D6-7054-C5AF-F9B60355E4AA}"/>
          </ac:spMkLst>
        </pc:spChg>
        <pc:spChg chg="add del mod">
          <ac:chgData name="Saidlo Sille" userId="0229fcda-6057-47b7-81ec-bd95225d776e" providerId="ADAL" clId="{A3B9BD5A-6F69-4C44-AE36-163D4115E020}" dt="2024-09-09T13:04:39.177" v="2315"/>
          <ac:spMkLst>
            <pc:docMk/>
            <pc:sldMk cId="4021983961" sldId="440"/>
            <ac:spMk id="13" creationId="{899A2851-17EF-05E6-9914-30D0A0900981}"/>
          </ac:spMkLst>
        </pc:spChg>
        <pc:spChg chg="add del mod">
          <ac:chgData name="Saidlo Sille" userId="0229fcda-6057-47b7-81ec-bd95225d776e" providerId="ADAL" clId="{A3B9BD5A-6F69-4C44-AE36-163D4115E020}" dt="2024-09-09T13:04:55.918" v="2318"/>
          <ac:spMkLst>
            <pc:docMk/>
            <pc:sldMk cId="4021983961" sldId="440"/>
            <ac:spMk id="14" creationId="{0FBA5802-03BE-D883-BF5D-CDC009E25A6F}"/>
          </ac:spMkLst>
        </pc:spChg>
        <pc:spChg chg="add del mod">
          <ac:chgData name="Saidlo Sille" userId="0229fcda-6057-47b7-81ec-bd95225d776e" providerId="ADAL" clId="{A3B9BD5A-6F69-4C44-AE36-163D4115E020}" dt="2024-09-09T13:05:14.402" v="2323"/>
          <ac:spMkLst>
            <pc:docMk/>
            <pc:sldMk cId="4021983961" sldId="440"/>
            <ac:spMk id="15" creationId="{B21390C4-BCF3-9660-6652-BD17CA78187F}"/>
          </ac:spMkLst>
        </pc:spChg>
        <pc:spChg chg="add del mod">
          <ac:chgData name="Saidlo Sille" userId="0229fcda-6057-47b7-81ec-bd95225d776e" providerId="ADAL" clId="{A3B9BD5A-6F69-4C44-AE36-163D4115E020}" dt="2024-09-09T13:05:14.399" v="2321" actId="478"/>
          <ac:spMkLst>
            <pc:docMk/>
            <pc:sldMk cId="4021983961" sldId="440"/>
            <ac:spMk id="16" creationId="{7268C514-A5C3-1690-4297-7E792B194290}"/>
          </ac:spMkLst>
        </pc:spChg>
        <pc:spChg chg="add del mod">
          <ac:chgData name="Saidlo Sille" userId="0229fcda-6057-47b7-81ec-bd95225d776e" providerId="ADAL" clId="{A3B9BD5A-6F69-4C44-AE36-163D4115E020}" dt="2024-09-09T13:05:26.287" v="2327"/>
          <ac:spMkLst>
            <pc:docMk/>
            <pc:sldMk cId="4021983961" sldId="440"/>
            <ac:spMk id="17" creationId="{10A3A0CA-07F4-6F34-681E-A277DEC9B02D}"/>
          </ac:spMkLst>
        </pc:spChg>
        <pc:spChg chg="add del mod">
          <ac:chgData name="Saidlo Sille" userId="0229fcda-6057-47b7-81ec-bd95225d776e" providerId="ADAL" clId="{A3B9BD5A-6F69-4C44-AE36-163D4115E020}" dt="2024-09-09T13:05:43.112" v="2332"/>
          <ac:spMkLst>
            <pc:docMk/>
            <pc:sldMk cId="4021983961" sldId="440"/>
            <ac:spMk id="18" creationId="{CDE8BD86-ECE3-9C80-5008-40D65DC54C62}"/>
          </ac:spMkLst>
        </pc:spChg>
        <pc:picChg chg="add del mod">
          <ac:chgData name="Saidlo Sille" userId="0229fcda-6057-47b7-81ec-bd95225d776e" providerId="ADAL" clId="{A3B9BD5A-6F69-4C44-AE36-163D4115E020}" dt="2024-09-09T13:07:50.432" v="2368" actId="478"/>
          <ac:picMkLst>
            <pc:docMk/>
            <pc:sldMk cId="4021983961" sldId="440"/>
            <ac:picMk id="11" creationId="{82AAF93F-8D0E-B042-4472-48B0EFC16BB1}"/>
          </ac:picMkLst>
        </pc:picChg>
        <pc:picChg chg="add mod">
          <ac:chgData name="Saidlo Sille" userId="0229fcda-6057-47b7-81ec-bd95225d776e" providerId="ADAL" clId="{A3B9BD5A-6F69-4C44-AE36-163D4115E020}" dt="2024-09-09T13:09:06.870" v="2379" actId="1076"/>
          <ac:picMkLst>
            <pc:docMk/>
            <pc:sldMk cId="4021983961" sldId="440"/>
            <ac:picMk id="20" creationId="{31DDD478-B449-A62E-9BDC-EBE06228CB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E921B-702D-4107-9514-E341C56CF830}" type="datetimeFigureOut">
              <a:rPr lang="et-EE" smtClean="0"/>
              <a:t>10.09.2024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752975"/>
            <a:ext cx="5392737" cy="3887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80538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97C5-4CAA-4282-83BD-9C3CAD24077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7092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7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D697A6-CAC5-492C-8803-3C7102092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103644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4178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2 - Red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43A62-60BA-5244-833C-69347AA5C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" y="1805"/>
            <a:ext cx="12181971" cy="68543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FDB34-9354-0942-8AF3-0FBE617AE85A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EB0F63-6207-0E4F-B572-A26B98BBB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F58ECC-C0E9-4101-AF43-504BD4C2B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010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C538E-1713-2B48-9F09-9DD1EF426740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1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0428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9C6993-412F-443D-8766-D0ED78E55E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6376"/>
            <a:ext cx="5294048" cy="5375787"/>
          </a:xfrm>
          <a:custGeom>
            <a:avLst/>
            <a:gdLst>
              <a:gd name="connsiteX0" fmla="*/ 0 w 5294048"/>
              <a:gd name="connsiteY0" fmla="*/ 0 h 5375787"/>
              <a:gd name="connsiteX1" fmla="*/ 3290788 w 5294048"/>
              <a:gd name="connsiteY1" fmla="*/ 0 h 5375787"/>
              <a:gd name="connsiteX2" fmla="*/ 5294048 w 5294048"/>
              <a:gd name="connsiteY2" fmla="*/ 2011002 h 5375787"/>
              <a:gd name="connsiteX3" fmla="*/ 5294048 w 5294048"/>
              <a:gd name="connsiteY3" fmla="*/ 5375787 h 5375787"/>
              <a:gd name="connsiteX4" fmla="*/ 0 w 5294048"/>
              <a:gd name="connsiteY4" fmla="*/ 5375787 h 537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4048" h="5375787">
                <a:moveTo>
                  <a:pt x="0" y="0"/>
                </a:moveTo>
                <a:lnTo>
                  <a:pt x="3290788" y="0"/>
                </a:lnTo>
                <a:cubicBezTo>
                  <a:pt x="4791297" y="0"/>
                  <a:pt x="5294048" y="502750"/>
                  <a:pt x="5294048" y="2011002"/>
                </a:cubicBezTo>
                <a:lnTo>
                  <a:pt x="5294048" y="5375787"/>
                </a:lnTo>
                <a:lnTo>
                  <a:pt x="0" y="5375787"/>
                </a:ln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098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952138-E336-4C8E-8B93-5096A905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0370" y="1467756"/>
            <a:ext cx="5770994" cy="5384396"/>
          </a:xfrm>
          <a:custGeom>
            <a:avLst/>
            <a:gdLst>
              <a:gd name="connsiteX0" fmla="*/ 2006467 w 5770994"/>
              <a:gd name="connsiteY0" fmla="*/ 0 h 5384396"/>
              <a:gd name="connsiteX1" fmla="*/ 5770994 w 5770994"/>
              <a:gd name="connsiteY1" fmla="*/ 0 h 5384396"/>
              <a:gd name="connsiteX2" fmla="*/ 5770994 w 5770994"/>
              <a:gd name="connsiteY2" fmla="*/ 5384396 h 5384396"/>
              <a:gd name="connsiteX3" fmla="*/ 0 w 5770994"/>
              <a:gd name="connsiteY3" fmla="*/ 5384396 h 5384396"/>
              <a:gd name="connsiteX4" fmla="*/ 0 w 5770994"/>
              <a:gd name="connsiteY4" fmla="*/ 2014222 h 5384396"/>
              <a:gd name="connsiteX5" fmla="*/ 2006467 w 5770994"/>
              <a:gd name="connsiteY5" fmla="*/ 0 h 53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994" h="5384396">
                <a:moveTo>
                  <a:pt x="2006467" y="0"/>
                </a:moveTo>
                <a:lnTo>
                  <a:pt x="5770994" y="0"/>
                </a:lnTo>
                <a:lnTo>
                  <a:pt x="5770994" y="5384396"/>
                </a:lnTo>
                <a:lnTo>
                  <a:pt x="0" y="5384396"/>
                </a:lnTo>
                <a:lnTo>
                  <a:pt x="0" y="2014222"/>
                </a:lnTo>
                <a:cubicBezTo>
                  <a:pt x="0" y="503556"/>
                  <a:pt x="503556" y="0"/>
                  <a:pt x="2006467" y="0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864571-002F-6A43-AA86-9BA11DA6E659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23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Blue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2073D-DBFF-7442-9F1C-7B7DBB93F881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81A6D7-D28D-0543-B78D-272157BAD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Red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8866-665D-544E-8CFC-E8E282C6F3F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0B0FD5-4746-C94D-ADFB-4C01A259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0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96D52-F0D5-4152-88B2-A2350D5ECEEE}"/>
              </a:ext>
            </a:extLst>
          </p:cNvPr>
          <p:cNvSpPr/>
          <p:nvPr userDrawn="1"/>
        </p:nvSpPr>
        <p:spPr>
          <a:xfrm>
            <a:off x="5511800" y="0"/>
            <a:ext cx="668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A988D-670F-42AA-8297-60A55404C77A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4ED5AB-CC5D-F743-B987-260CAAE59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1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1BD4B0C-F7D6-4321-8917-658CB7D74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B7B5-CCEA-4249-B93A-BD7100F0CF57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63019" y="263525"/>
            <a:ext cx="75073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704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8C22ECB-B013-4F11-BBE8-E26190D470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73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B0EDD5-F4DF-4C4E-B30B-BE31CFF3D2A8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6601" y="206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143AAA-FA56-7042-81A8-3EA69EE2A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3067" y="1368698"/>
            <a:ext cx="7622001" cy="436323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  <a:buFont typeface="System Font Regular"/>
              <a:buChar char="⎼"/>
              <a:defRPr sz="1600" b="0" i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  <a:buFont typeface="System Font Regular"/>
              <a:buChar char="⎼"/>
              <a:defRPr sz="1400" b="0" i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BAE3F9"/>
              </a:buClr>
              <a:buSzPct val="120000"/>
              <a:buFont typeface="System Font Regular"/>
              <a:buChar char="⎼"/>
              <a:defRPr sz="1400" b="0" i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BAE3F9"/>
              </a:buClr>
              <a:buSzPct val="120000"/>
              <a:buFont typeface="System Font Regular"/>
              <a:buChar char="⎼"/>
              <a:defRPr sz="1400" b="0" i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40000"/>
                  <a:lumOff val="60000"/>
                </a:schemeClr>
              </a:buClr>
              <a:buSzPct val="120000"/>
              <a:buFont typeface="System Font Regular"/>
              <a:buChar char="⎼"/>
              <a:defRPr sz="1400" b="0" i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01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- Blue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96EA17-98EF-4266-A5D9-D08803AF3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87A654-9EBF-D54F-8AA9-B2E69CA06B84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8C8534-C10F-0543-A5A1-8DF1A1C0B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83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rved Background - Blue Line 2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6723B-2835-5C4D-98E1-6941C694F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36601" y="206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0DE144-2005-0249-B78F-33824937EAB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1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- Blue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595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and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1BD4B0C-F7D6-4321-8917-658CB7D74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B7B5-CCEA-4249-B93A-BD7100F0CF57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10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 Picture - Blue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952138-E336-4C8E-8B93-5096A905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0370" y="1467756"/>
            <a:ext cx="5770994" cy="5384396"/>
          </a:xfrm>
          <a:custGeom>
            <a:avLst/>
            <a:gdLst>
              <a:gd name="connsiteX0" fmla="*/ 2006467 w 5770994"/>
              <a:gd name="connsiteY0" fmla="*/ 0 h 5384396"/>
              <a:gd name="connsiteX1" fmla="*/ 5770994 w 5770994"/>
              <a:gd name="connsiteY1" fmla="*/ 0 h 5384396"/>
              <a:gd name="connsiteX2" fmla="*/ 5770994 w 5770994"/>
              <a:gd name="connsiteY2" fmla="*/ 5384396 h 5384396"/>
              <a:gd name="connsiteX3" fmla="*/ 0 w 5770994"/>
              <a:gd name="connsiteY3" fmla="*/ 5384396 h 5384396"/>
              <a:gd name="connsiteX4" fmla="*/ 0 w 5770994"/>
              <a:gd name="connsiteY4" fmla="*/ 2014222 h 5384396"/>
              <a:gd name="connsiteX5" fmla="*/ 2006467 w 5770994"/>
              <a:gd name="connsiteY5" fmla="*/ 0 h 53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994" h="5384396">
                <a:moveTo>
                  <a:pt x="2006467" y="0"/>
                </a:moveTo>
                <a:lnTo>
                  <a:pt x="5770994" y="0"/>
                </a:lnTo>
                <a:lnTo>
                  <a:pt x="5770994" y="5384396"/>
                </a:lnTo>
                <a:lnTo>
                  <a:pt x="0" y="5384396"/>
                </a:lnTo>
                <a:lnTo>
                  <a:pt x="0" y="2014222"/>
                </a:lnTo>
                <a:cubicBezTo>
                  <a:pt x="0" y="503556"/>
                  <a:pt x="503556" y="0"/>
                  <a:pt x="2006467" y="0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8CAD92-0B0C-2641-B49B-5CCD68953F56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5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9AA479-0E9F-AC4D-AD71-D946DBBCDBEE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2108970-D0AB-2B43-9481-2F1BC6B30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5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D697A6-CAC5-492C-8803-3C7102092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103644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1469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- Blue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96EA17-98EF-4266-A5D9-D08803AF3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87A654-9EBF-D54F-8AA9-B2E69CA06B84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8C8534-C10F-0543-A5A1-8DF1A1C0B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 Horizont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920F6-374D-4CAB-940C-B425990FD3CF}"/>
              </a:ext>
            </a:extLst>
          </p:cNvPr>
          <p:cNvSpPr/>
          <p:nvPr userDrawn="1"/>
        </p:nvSpPr>
        <p:spPr>
          <a:xfrm>
            <a:off x="0" y="1310600"/>
            <a:ext cx="12192000" cy="487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4FE2F2-82CA-0C4B-80A4-77EAC5F6B57D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F70F89-F4E5-3442-8609-EE8A5A257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101E64-DFD5-7044-A502-BBB107592054}"/>
              </a:ext>
            </a:extLst>
          </p:cNvPr>
          <p:cNvSpPr txBox="1">
            <a:spLocks/>
          </p:cNvSpPr>
          <p:nvPr userDrawn="1"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12EB7CB-3981-5348-A1D2-B4D63A930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73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1BD4B0C-F7D6-4321-8917-658CB7D74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B7B5-CCEA-4249-B93A-BD7100F0CF57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698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- Blue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983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 Horizont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920F6-374D-4CAB-940C-B425990FD3CF}"/>
              </a:ext>
            </a:extLst>
          </p:cNvPr>
          <p:cNvSpPr/>
          <p:nvPr userDrawn="1"/>
        </p:nvSpPr>
        <p:spPr>
          <a:xfrm>
            <a:off x="0" y="1310600"/>
            <a:ext cx="12192000" cy="487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4FE2F2-82CA-0C4B-80A4-77EAC5F6B57D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F70F89-F4E5-3442-8609-EE8A5A257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101E64-DFD5-7044-A502-BBB107592054}"/>
              </a:ext>
            </a:extLst>
          </p:cNvPr>
          <p:cNvSpPr txBox="1">
            <a:spLocks/>
          </p:cNvSpPr>
          <p:nvPr userDrawn="1"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12EB7CB-3981-5348-A1D2-B4D63A930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68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and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1D50500-0F73-46FB-A717-C3E51ACA8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722519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4292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0DE144-2005-0249-B78F-33824937EAB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331D2-B2AD-314B-A4CB-DC1C3C54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3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4CDFC-6A53-B146-B138-62CBFEED7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F6E5B6-939B-B24B-81FE-A93BCCA48878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2A963B-D27A-704C-A223-1D78AE1D5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8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 2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6723B-2835-5C4D-98E1-6941C694F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69559-4E44-F342-BD21-88E9F9D481FF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460B418-B117-254E-9157-409D8CF1A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4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CFC42-5260-D947-9AF7-02CF449F6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095F8-2C78-0447-AEE8-F8F9893DF99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70DC3-4F46-C747-AF6E-EDAA075E5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34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0%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F2A1A-C5DD-B043-8DF5-290AB37F9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60AEFB-A833-FC4A-ACDD-48A63A8E203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BC691-B8FD-1A4F-B186-0E42B1DEE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6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206D2-A0F4-924E-91C3-E7D16B897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91" cy="6854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9662E3-06CA-494E-BD2C-F00F86D57FE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82C03-4442-2240-9522-5D86D75FE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91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2 - Red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43A62-60BA-5244-833C-69347AA5C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" y="1805"/>
            <a:ext cx="12181971" cy="68543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FDB34-9354-0942-8AF3-0FBE617AE85A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EB0F63-6207-0E4F-B572-A26B98BBB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10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F58ECC-C0E9-4101-AF43-504BD4C2B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010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C538E-1713-2B48-9F09-9DD1EF426740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44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573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0DE144-2005-0249-B78F-33824937EAB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331D2-B2AD-314B-A4CB-DC1C3C54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0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9C6993-412F-443D-8766-D0ED78E55E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6376"/>
            <a:ext cx="5294048" cy="5375787"/>
          </a:xfrm>
          <a:custGeom>
            <a:avLst/>
            <a:gdLst>
              <a:gd name="connsiteX0" fmla="*/ 0 w 5294048"/>
              <a:gd name="connsiteY0" fmla="*/ 0 h 5375787"/>
              <a:gd name="connsiteX1" fmla="*/ 3290788 w 5294048"/>
              <a:gd name="connsiteY1" fmla="*/ 0 h 5375787"/>
              <a:gd name="connsiteX2" fmla="*/ 5294048 w 5294048"/>
              <a:gd name="connsiteY2" fmla="*/ 2011002 h 5375787"/>
              <a:gd name="connsiteX3" fmla="*/ 5294048 w 5294048"/>
              <a:gd name="connsiteY3" fmla="*/ 5375787 h 5375787"/>
              <a:gd name="connsiteX4" fmla="*/ 0 w 5294048"/>
              <a:gd name="connsiteY4" fmla="*/ 5375787 h 537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4048" h="5375787">
                <a:moveTo>
                  <a:pt x="0" y="0"/>
                </a:moveTo>
                <a:lnTo>
                  <a:pt x="3290788" y="0"/>
                </a:lnTo>
                <a:cubicBezTo>
                  <a:pt x="4791297" y="0"/>
                  <a:pt x="5294048" y="502750"/>
                  <a:pt x="5294048" y="2011002"/>
                </a:cubicBezTo>
                <a:lnTo>
                  <a:pt x="5294048" y="5375787"/>
                </a:lnTo>
                <a:lnTo>
                  <a:pt x="0" y="5375787"/>
                </a:ln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065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952138-E336-4C8E-8B93-5096A905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0370" y="1467756"/>
            <a:ext cx="5770994" cy="5384396"/>
          </a:xfrm>
          <a:custGeom>
            <a:avLst/>
            <a:gdLst>
              <a:gd name="connsiteX0" fmla="*/ 2006467 w 5770994"/>
              <a:gd name="connsiteY0" fmla="*/ 0 h 5384396"/>
              <a:gd name="connsiteX1" fmla="*/ 5770994 w 5770994"/>
              <a:gd name="connsiteY1" fmla="*/ 0 h 5384396"/>
              <a:gd name="connsiteX2" fmla="*/ 5770994 w 5770994"/>
              <a:gd name="connsiteY2" fmla="*/ 5384396 h 5384396"/>
              <a:gd name="connsiteX3" fmla="*/ 0 w 5770994"/>
              <a:gd name="connsiteY3" fmla="*/ 5384396 h 5384396"/>
              <a:gd name="connsiteX4" fmla="*/ 0 w 5770994"/>
              <a:gd name="connsiteY4" fmla="*/ 2014222 h 5384396"/>
              <a:gd name="connsiteX5" fmla="*/ 2006467 w 5770994"/>
              <a:gd name="connsiteY5" fmla="*/ 0 h 53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994" h="5384396">
                <a:moveTo>
                  <a:pt x="2006467" y="0"/>
                </a:moveTo>
                <a:lnTo>
                  <a:pt x="5770994" y="0"/>
                </a:lnTo>
                <a:lnTo>
                  <a:pt x="5770994" y="5384396"/>
                </a:lnTo>
                <a:lnTo>
                  <a:pt x="0" y="5384396"/>
                </a:lnTo>
                <a:lnTo>
                  <a:pt x="0" y="2014222"/>
                </a:lnTo>
                <a:cubicBezTo>
                  <a:pt x="0" y="503556"/>
                  <a:pt x="503556" y="0"/>
                  <a:pt x="2006467" y="0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864571-002F-6A43-AA86-9BA11DA6E659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92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Blue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2073D-DBFF-7442-9F1C-7B7DBB93F881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81A6D7-D28D-0543-B78D-272157BAD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7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Red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8866-665D-544E-8CFC-E8E282C6F3F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0B0FD5-4746-C94D-ADFB-4C01A259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2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96D52-F0D5-4152-88B2-A2350D5ECEEE}"/>
              </a:ext>
            </a:extLst>
          </p:cNvPr>
          <p:cNvSpPr/>
          <p:nvPr userDrawn="1"/>
        </p:nvSpPr>
        <p:spPr>
          <a:xfrm>
            <a:off x="5511800" y="0"/>
            <a:ext cx="668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A988D-670F-42AA-8297-60A55404C77A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4ED5AB-CC5D-F743-B987-260CAAE59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4CDFC-6A53-B146-B138-62CBFEED7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F6E5B6-939B-B24B-81FE-A93BCCA48878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2A963B-D27A-704C-A223-1D78AE1D5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 2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6723B-2835-5C4D-98E1-6941C694F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69559-4E44-F342-BD21-88E9F9D481FF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460B418-B117-254E-9157-409D8CF1A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CFC42-5260-D947-9AF7-02CF449F6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095F8-2C78-0447-AEE8-F8F9893DF99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70DC3-4F46-C747-AF6E-EDAA075E5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0%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F2A1A-C5DD-B043-8DF5-290AB37F9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60AEFB-A833-FC4A-ACDD-48A63A8E203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BC691-B8FD-1A4F-B186-0E42B1DEE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5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206D2-A0F4-924E-91C3-E7D16B897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91" cy="6854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9662E3-06CA-494E-BD2C-F00F86D57FE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82C03-4442-2240-9522-5D86D75FE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31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02" r:id="rId21"/>
    <p:sldLayoutId id="2147483703" r:id="rId22"/>
    <p:sldLayoutId id="2147483704" r:id="rId23"/>
    <p:sldLayoutId id="214748370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32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E75172-9DC1-4171-9139-BD736DC02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539" y="157296"/>
            <a:ext cx="4589461" cy="63692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99AEFE-1517-4553-9DE3-E1AF6FDB08CB}"/>
              </a:ext>
            </a:extLst>
          </p:cNvPr>
          <p:cNvSpPr/>
          <p:nvPr/>
        </p:nvSpPr>
        <p:spPr>
          <a:xfrm>
            <a:off x="8353888" y="1235152"/>
            <a:ext cx="3266982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Therapeutic group home for youngsters who experienced      trauma</a:t>
            </a:r>
            <a:endParaRPr lang="en-GB" sz="2800" dirty="0">
              <a:solidFill>
                <a:srgbClr val="FFFFFF"/>
              </a:solidFill>
              <a:latin typeface="Aktiv Grotesk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660AF2-1D14-43EE-B544-93994A0B4E74}"/>
              </a:ext>
            </a:extLst>
          </p:cNvPr>
          <p:cNvSpPr/>
          <p:nvPr/>
        </p:nvSpPr>
        <p:spPr>
          <a:xfrm>
            <a:off x="8544307" y="4069111"/>
            <a:ext cx="246888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Sille Saidlo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B1CDF-051A-4500-B93A-0874D09FB599}"/>
              </a:ext>
            </a:extLst>
          </p:cNvPr>
          <p:cNvSpPr/>
          <p:nvPr/>
        </p:nvSpPr>
        <p:spPr>
          <a:xfrm>
            <a:off x="8544307" y="4438443"/>
            <a:ext cx="24688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Trauma and Youth care advisor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SOS Children’s Village, Estonia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D291E-F28B-4455-AD8C-1EA73B233D9F}"/>
              </a:ext>
            </a:extLst>
          </p:cNvPr>
          <p:cNvSpPr/>
          <p:nvPr/>
        </p:nvSpPr>
        <p:spPr>
          <a:xfrm>
            <a:off x="8544307" y="5161718"/>
            <a:ext cx="2011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FF"/>
                </a:solidFill>
                <a:latin typeface="Aktiv Grotesk" panose="020B0504020202020204" pitchFamily="34" charset="0"/>
              </a:rPr>
              <a:t>September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B64EF2-E5E5-453A-B8F8-03564E6C9B38}"/>
              </a:ext>
            </a:extLst>
          </p:cNvPr>
          <p:cNvCxnSpPr>
            <a:cxnSpLocks/>
          </p:cNvCxnSpPr>
          <p:nvPr/>
        </p:nvCxnSpPr>
        <p:spPr>
          <a:xfrm>
            <a:off x="11139666" y="1523207"/>
            <a:ext cx="1052334" cy="0"/>
          </a:xfrm>
          <a:prstGeom prst="line">
            <a:avLst/>
          </a:prstGeom>
          <a:ln w="40640">
            <a:solidFill>
              <a:srgbClr val="F04E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6">
            <a:extLst>
              <a:ext uri="{FF2B5EF4-FFF2-40B4-BE49-F238E27FC236}">
                <a16:creationId xmlns:a16="http://schemas.microsoft.com/office/drawing/2014/main" id="{1B0A6F16-4529-E54C-811A-F08BB0750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1" y="5675200"/>
            <a:ext cx="2865110" cy="5018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B72B0A-9025-1E4B-BEC0-7B0F9167F857}"/>
              </a:ext>
            </a:extLst>
          </p:cNvPr>
          <p:cNvSpPr/>
          <p:nvPr/>
        </p:nvSpPr>
        <p:spPr>
          <a:xfrm>
            <a:off x="559959" y="6213491"/>
            <a:ext cx="20600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© Cornel van Heerden   |  Mozambique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26EB8F6-8B9E-4E7F-8832-22E4AFBA27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24" y="680975"/>
            <a:ext cx="7638836" cy="5249307"/>
          </a:xfrm>
        </p:spPr>
      </p:pic>
    </p:spTree>
    <p:extLst>
      <p:ext uri="{BB962C8B-B14F-4D97-AF65-F5344CB8AC3E}">
        <p14:creationId xmlns:p14="http://schemas.microsoft.com/office/powerpoint/2010/main" val="3687306646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We </a:t>
            </a:r>
            <a:r>
              <a:rPr lang="en-GB" sz="3600" dirty="0">
                <a:solidFill>
                  <a:srgbClr val="1C325D"/>
                </a:solidFill>
                <a:latin typeface="Aktiv Grotesk Medium" panose="020B0504020202020204" pitchFamily="34" charset="0"/>
              </a:rPr>
              <a:t>stand 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2674F-8C6E-4D06-85DC-5B267B101A9D}"/>
              </a:ext>
            </a:extLst>
          </p:cNvPr>
          <p:cNvSpPr/>
          <p:nvPr/>
        </p:nvSpPr>
        <p:spPr>
          <a:xfrm>
            <a:off x="559642" y="1298230"/>
            <a:ext cx="1024016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0AB86-BD55-6221-8B7F-EF227B8B79F1}"/>
              </a:ext>
            </a:extLst>
          </p:cNvPr>
          <p:cNvSpPr txBox="1"/>
          <p:nvPr/>
        </p:nvSpPr>
        <p:spPr>
          <a:xfrm>
            <a:off x="622884" y="1087668"/>
            <a:ext cx="5182298" cy="5122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Trauma-pedagogical approach.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Being as home-like as possible, incl chores ;).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Individual work with youngsters.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Group-work with youngsters.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Cooperation between institutions.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Explaining trauma with its consequences in institutions that work with our youngsters.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Staff resilience.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Keeping calm.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New, trusting ways of communication for youngsters.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C418D-2CDE-CDDC-4719-4AB26704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14050"/>
            <a:ext cx="5077534" cy="36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383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1C325D"/>
                </a:solidFill>
                <a:latin typeface="Aktiv Grotesk Medium" panose="020B0504020202020204" pitchFamily="34" charset="0"/>
              </a:rPr>
              <a:t>Trust and believe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2674F-8C6E-4D06-85DC-5B267B101A9D}"/>
              </a:ext>
            </a:extLst>
          </p:cNvPr>
          <p:cNvSpPr/>
          <p:nvPr/>
        </p:nvSpPr>
        <p:spPr>
          <a:xfrm>
            <a:off x="559642" y="1298230"/>
            <a:ext cx="1024016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ABDBC-77EB-A534-3DB7-830AB9027793}"/>
              </a:ext>
            </a:extLst>
          </p:cNvPr>
          <p:cNvSpPr txBox="1"/>
          <p:nvPr/>
        </p:nvSpPr>
        <p:spPr>
          <a:xfrm>
            <a:off x="484141" y="1442907"/>
            <a:ext cx="3995580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yourself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in your team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your method.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your gut.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life and all its happenings.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open communication</a:t>
            </a:r>
            <a:r>
              <a:rPr lang="en-US" sz="1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F7909-2870-E38E-650E-C0B82F854C84}"/>
              </a:ext>
            </a:extLst>
          </p:cNvPr>
          <p:cNvSpPr txBox="1"/>
          <p:nvPr/>
        </p:nvSpPr>
        <p:spPr>
          <a:xfrm>
            <a:off x="7064959" y="418234"/>
            <a:ext cx="396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Fear and worry</a:t>
            </a:r>
            <a:endParaRPr lang="et-EE" sz="36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9A743-43D1-EDB9-D987-25F07BDD5EFF}"/>
              </a:ext>
            </a:extLst>
          </p:cNvPr>
          <p:cNvSpPr txBox="1"/>
          <p:nvPr/>
        </p:nvSpPr>
        <p:spPr>
          <a:xfrm>
            <a:off x="7365046" y="1442907"/>
            <a:ext cx="3203166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someone getting hurt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not knowing if you can or are able to help.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being wrong, saying wrong, doing wrong…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creating chaos.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solving chaos.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 maintain a safe place or at least safest place possible.</a:t>
            </a:r>
            <a:endParaRPr lang="et-E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DDD478-B449-A62E-9BDC-EBE06228C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444" y="1546703"/>
            <a:ext cx="2622085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ED53CE-42BD-4B1F-8D6D-BAFF564A1A26}"/>
              </a:ext>
            </a:extLst>
          </p:cNvPr>
          <p:cNvSpPr/>
          <p:nvPr/>
        </p:nvSpPr>
        <p:spPr>
          <a:xfrm>
            <a:off x="682569" y="1471193"/>
            <a:ext cx="5206727" cy="361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keep information available and as simple as possible.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be inspired by the energy of young people…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…and make something positive out of 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be present while at home (work-home </a:t>
            </a:r>
            <a:r>
              <a:rPr lang="en-US" sz="2000" dirty="0">
                <a:sym typeface="Wingdings" panose="05000000000000000000" pitchFamily="2" charset="2"/>
              </a:rPr>
              <a:t>).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To be brave enough for “simple tasks”.</a:t>
            </a:r>
            <a:endParaRPr lang="en-GB" sz="1400" dirty="0">
              <a:latin typeface="Aktiv Grotesk" panose="020B05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/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95C5EA4D-79A9-0643-9CAE-7E3ABF8FF005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0949BB-6184-4FB5-8C61-9C55E56462AF}"/>
              </a:ext>
            </a:extLst>
          </p:cNvPr>
          <p:cNvSpPr/>
          <p:nvPr/>
        </p:nvSpPr>
        <p:spPr>
          <a:xfrm>
            <a:off x="827366" y="382360"/>
            <a:ext cx="5206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Curiosity and clarity</a:t>
            </a:r>
            <a:endParaRPr lang="et-EE" sz="36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A400EE-04FC-47A3-A481-03BD7F783B5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b="15027"/>
          <a:stretch>
            <a:fillRect/>
          </a:stretch>
        </p:blipFill>
        <p:spPr>
          <a:xfrm>
            <a:off x="6217335" y="1001120"/>
            <a:ext cx="5206727" cy="48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D560B5-992A-0244-369C-39DC9EE4D6C4}"/>
              </a:ext>
            </a:extLst>
          </p:cNvPr>
          <p:cNvSpPr txBox="1"/>
          <p:nvPr/>
        </p:nvSpPr>
        <p:spPr>
          <a:xfrm>
            <a:off x="612396" y="427839"/>
            <a:ext cx="61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Support or power position?</a:t>
            </a:r>
            <a:endParaRPr lang="et-EE" sz="36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3C59B-0670-B53C-2397-01803656D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77" y="1175362"/>
            <a:ext cx="3646413" cy="5109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C7AAA-4E1C-3EA2-BBE8-4036F717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35" y="1444541"/>
            <a:ext cx="1066892" cy="774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8D92F-8204-15F4-E1DC-B71D73E31835}"/>
              </a:ext>
            </a:extLst>
          </p:cNvPr>
          <p:cNvSpPr txBox="1"/>
          <p:nvPr/>
        </p:nvSpPr>
        <p:spPr>
          <a:xfrm>
            <a:off x="5738070" y="1506685"/>
            <a:ext cx="52934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Humane pedagogical attitude needs few rules.</a:t>
            </a:r>
          </a:p>
          <a:p>
            <a:pPr algn="l"/>
            <a:endParaRPr lang="en-US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Justice doesn’t equal equality but covering everyone's needs. </a:t>
            </a:r>
          </a:p>
          <a:p>
            <a:pPr algn="l"/>
            <a:endParaRPr lang="en-US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Let the youngster know if you cannot agree with his/her action or behavior and explain, why. EVERY TIME! It is his/her choice in the end, but you have given him/her a choice. </a:t>
            </a:r>
          </a:p>
          <a:p>
            <a:pPr algn="l"/>
            <a:endParaRPr lang="en-US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Perfect result, whatever it may be in someone’s eyes, can never be a goal and social pedagogue’s responsibility.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3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C31872-8CC4-C84A-ABB3-E74996D8A9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35" y="1488519"/>
            <a:ext cx="2943700" cy="39815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A0A116-24D0-8A4B-80DF-79ED45B6A8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172" y="1488519"/>
            <a:ext cx="2943700" cy="39815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A00B70-CBB1-2C47-9EAB-6F7D93EE0A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844" y="1488519"/>
            <a:ext cx="2943700" cy="3981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FDC58A-CB6C-A549-9503-3D2CC7D2F4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8327" y="1488519"/>
            <a:ext cx="2943700" cy="39815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E8352-C612-452D-8167-59F0C04BA656}"/>
              </a:ext>
            </a:extLst>
          </p:cNvPr>
          <p:cNvSpPr/>
          <p:nvPr/>
        </p:nvSpPr>
        <p:spPr>
          <a:xfrm>
            <a:off x="568174" y="350302"/>
            <a:ext cx="1099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ktiv Grotesk Medium" panose="020B0504020202020204" pitchFamily="34" charset="0"/>
              </a:rPr>
              <a:t>Love and notice</a:t>
            </a:r>
            <a:endParaRPr lang="en-GB" sz="3600" dirty="0">
              <a:latin typeface="Aktiv Grotesk Medium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83BBE-C8BB-450A-8CA0-769033A7221A}"/>
              </a:ext>
            </a:extLst>
          </p:cNvPr>
          <p:cNvSpPr/>
          <p:nvPr/>
        </p:nvSpPr>
        <p:spPr>
          <a:xfrm>
            <a:off x="828331" y="2422875"/>
            <a:ext cx="2181316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1400" dirty="0">
              <a:solidFill>
                <a:srgbClr val="182B51"/>
              </a:solidFill>
              <a:latin typeface="Aktiv Grotesk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7E511-7A05-4DBD-ADED-05FC65C485C9}"/>
              </a:ext>
            </a:extLst>
          </p:cNvPr>
          <p:cNvSpPr/>
          <p:nvPr/>
        </p:nvSpPr>
        <p:spPr>
          <a:xfrm>
            <a:off x="3571513" y="2422875"/>
            <a:ext cx="218131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182B51"/>
                </a:solidFill>
                <a:latin typeface="Aktiv Grotesk" panose="020B0504020202020204" pitchFamily="34" charset="0"/>
              </a:rPr>
              <a:t>.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A5371695-8E71-F647-A3F9-C5392257F9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7E1279-882C-834E-818A-2B133849B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132" y="1801697"/>
            <a:ext cx="340516" cy="468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CAE3E-C0E6-9644-B5A4-8C61D0A6D5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344" y="1837975"/>
            <a:ext cx="360000" cy="432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DD2D8-7E3C-CD40-ACE2-E29325D1E0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800" y="1817776"/>
            <a:ext cx="504000" cy="4727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AB04190-FA38-4A4F-A311-66485EA16C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588" y="1838165"/>
            <a:ext cx="432000" cy="43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44BF60-0897-40E9-A6C8-C6ABF935D681}"/>
              </a:ext>
            </a:extLst>
          </p:cNvPr>
          <p:cNvSpPr/>
          <p:nvPr/>
        </p:nvSpPr>
        <p:spPr>
          <a:xfrm>
            <a:off x="707204" y="2492806"/>
            <a:ext cx="251145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What you and others do.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69BFC-6D42-45B7-81AB-5F63BE9EE25F}"/>
              </a:ext>
            </a:extLst>
          </p:cNvPr>
          <p:cNvSpPr/>
          <p:nvPr/>
        </p:nvSpPr>
        <p:spPr>
          <a:xfrm>
            <a:off x="3455676" y="2536220"/>
            <a:ext cx="1945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Even smallest </a:t>
            </a:r>
          </a:p>
          <a:p>
            <a:r>
              <a:rPr lang="en-US" sz="2400" dirty="0"/>
              <a:t>Progress.</a:t>
            </a:r>
            <a:endParaRPr lang="et-EE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30F71-E552-4134-BB6C-35DDECDE773B}"/>
              </a:ext>
            </a:extLst>
          </p:cNvPr>
          <p:cNvSpPr/>
          <p:nvPr/>
        </p:nvSpPr>
        <p:spPr>
          <a:xfrm>
            <a:off x="6397159" y="2480512"/>
            <a:ext cx="2178994" cy="114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Coming back to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your method.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DF06FC-5AD8-421B-BEB6-710940B07636}"/>
              </a:ext>
            </a:extLst>
          </p:cNvPr>
          <p:cNvSpPr/>
          <p:nvPr/>
        </p:nvSpPr>
        <p:spPr>
          <a:xfrm>
            <a:off x="8991775" y="2492806"/>
            <a:ext cx="2338735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people you work with, both youngsters and colleagues.</a:t>
            </a:r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BE83BCC8-E055-4578-BB57-4C5E7291B75C}"/>
              </a:ext>
            </a:extLst>
          </p:cNvPr>
          <p:cNvSpPr/>
          <p:nvPr/>
        </p:nvSpPr>
        <p:spPr>
          <a:xfrm>
            <a:off x="4055952" y="3833739"/>
            <a:ext cx="3615331" cy="302426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/>
              <a:t>The possibility to change how stories end.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3610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7F2C7A-2EB7-B025-168A-9A2FE613BCAB}"/>
              </a:ext>
            </a:extLst>
          </p:cNvPr>
          <p:cNvSpPr txBox="1"/>
          <p:nvPr/>
        </p:nvSpPr>
        <p:spPr>
          <a:xfrm>
            <a:off x="562062" y="377505"/>
            <a:ext cx="721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Masterpiece of creativity </a:t>
            </a:r>
            <a:r>
              <a:rPr lang="en-US" sz="36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Wingdings" panose="05000000000000000000" pitchFamily="2" charset="2"/>
              </a:rPr>
              <a:t></a:t>
            </a:r>
            <a:endParaRPr lang="et-EE" sz="36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6F79F-D87F-93EA-3728-AFD70B218ECF}"/>
              </a:ext>
            </a:extLst>
          </p:cNvPr>
          <p:cNvSpPr txBox="1"/>
          <p:nvPr/>
        </p:nvSpPr>
        <p:spPr>
          <a:xfrm>
            <a:off x="1275499" y="1899809"/>
            <a:ext cx="119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Read!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CF717-85F3-B7C8-BF38-B3C53F1F83BC}"/>
              </a:ext>
            </a:extLst>
          </p:cNvPr>
          <p:cNvSpPr txBox="1"/>
          <p:nvPr/>
        </p:nvSpPr>
        <p:spPr>
          <a:xfrm rot="10800000" flipH="1" flipV="1">
            <a:off x="4154751" y="3072425"/>
            <a:ext cx="15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Communicate!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ECB01-BC2D-C331-1809-D08C18B1C8A6}"/>
              </a:ext>
            </a:extLst>
          </p:cNvPr>
          <p:cNvSpPr txBox="1"/>
          <p:nvPr/>
        </p:nvSpPr>
        <p:spPr>
          <a:xfrm rot="693861">
            <a:off x="3802615" y="1869390"/>
            <a:ext cx="171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Think, discuss, analyze!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D8B26-DB42-EE30-A308-30BCCD04B04B}"/>
              </a:ext>
            </a:extLst>
          </p:cNvPr>
          <p:cNvSpPr txBox="1"/>
          <p:nvPr/>
        </p:nvSpPr>
        <p:spPr>
          <a:xfrm rot="744996" flipH="1">
            <a:off x="8787095" y="2560266"/>
            <a:ext cx="293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Ask for advice or experience!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66754-883C-DB9B-2687-04AAA9047279}"/>
              </a:ext>
            </a:extLst>
          </p:cNvPr>
          <p:cNvSpPr txBox="1"/>
          <p:nvPr/>
        </p:nvSpPr>
        <p:spPr>
          <a:xfrm rot="21380495" flipH="1">
            <a:off x="963805" y="3856898"/>
            <a:ext cx="1694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Know your attachment style!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696CC-7A1A-529F-E277-0D8C62AD7E54}"/>
              </a:ext>
            </a:extLst>
          </p:cNvPr>
          <p:cNvSpPr txBox="1"/>
          <p:nvPr/>
        </p:nvSpPr>
        <p:spPr>
          <a:xfrm>
            <a:off x="8241996" y="3162726"/>
            <a:ext cx="155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Listen!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E2892-4B9A-86D7-9EB6-06575222EEA0}"/>
              </a:ext>
            </a:extLst>
          </p:cNvPr>
          <p:cNvSpPr txBox="1"/>
          <p:nvPr/>
        </p:nvSpPr>
        <p:spPr>
          <a:xfrm rot="1158516">
            <a:off x="2576031" y="3932675"/>
            <a:ext cx="388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Assuming is the mother of most troubles!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5F564-DA0B-FFFA-1937-DCC184CA75D4}"/>
              </a:ext>
            </a:extLst>
          </p:cNvPr>
          <p:cNvSpPr txBox="1"/>
          <p:nvPr/>
        </p:nvSpPr>
        <p:spPr>
          <a:xfrm rot="21260421">
            <a:off x="281015" y="2328339"/>
            <a:ext cx="189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Be honest!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266F0-8091-1F1B-4CE1-512C72C2877A}"/>
              </a:ext>
            </a:extLst>
          </p:cNvPr>
          <p:cNvSpPr txBox="1"/>
          <p:nvPr/>
        </p:nvSpPr>
        <p:spPr>
          <a:xfrm>
            <a:off x="562062" y="5378813"/>
            <a:ext cx="1075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…BECAUSE THERE IS NOT AND NEVER WILL BE “A MANUAL FOR CORRECT REACTIONS AND BEHAVIORS FOR ALL OCCASIONS”! </a:t>
            </a:r>
            <a:endParaRPr lang="et-EE" sz="2400" dirty="0">
              <a:solidFill>
                <a:schemeClr val="bg2">
                  <a:lumMod val="25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C810AD-7082-A65D-898D-31895E8D7552}"/>
              </a:ext>
            </a:extLst>
          </p:cNvPr>
          <p:cNvSpPr txBox="1"/>
          <p:nvPr/>
        </p:nvSpPr>
        <p:spPr>
          <a:xfrm>
            <a:off x="2184970" y="1212659"/>
            <a:ext cx="24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Be interested!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3A4E1-CE32-46D4-13ED-C92A37E7B388}"/>
              </a:ext>
            </a:extLst>
          </p:cNvPr>
          <p:cNvSpPr txBox="1"/>
          <p:nvPr/>
        </p:nvSpPr>
        <p:spPr>
          <a:xfrm rot="21125780">
            <a:off x="8798340" y="1467761"/>
            <a:ext cx="276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Care! Also, about yourself!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CC3F9-8516-64EA-B8B9-00289BF5958C}"/>
              </a:ext>
            </a:extLst>
          </p:cNvPr>
          <p:cNvSpPr txBox="1"/>
          <p:nvPr/>
        </p:nvSpPr>
        <p:spPr>
          <a:xfrm rot="21070124">
            <a:off x="1828268" y="2560266"/>
            <a:ext cx="187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Be yourself!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F2CE7-B058-F7A1-A390-F82FECD45D0C}"/>
              </a:ext>
            </a:extLst>
          </p:cNvPr>
          <p:cNvSpPr txBox="1"/>
          <p:nvPr/>
        </p:nvSpPr>
        <p:spPr>
          <a:xfrm rot="21113443">
            <a:off x="8201267" y="4028126"/>
            <a:ext cx="32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Notice good and positive things!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24AE8-629B-36DE-0EEE-C1EC5DF145EB}"/>
              </a:ext>
            </a:extLst>
          </p:cNvPr>
          <p:cNvSpPr txBox="1"/>
          <p:nvPr/>
        </p:nvSpPr>
        <p:spPr>
          <a:xfrm>
            <a:off x="7776594" y="534929"/>
            <a:ext cx="267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Find ways to acknowledge young people!</a:t>
            </a:r>
            <a:endParaRPr lang="et-EE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5A7142-998C-0B7E-76A9-88BC57A5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939" y="1248078"/>
            <a:ext cx="2152950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8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BBA1594-6568-D144-B19C-E29DB8C3D6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2C2F4-B859-440D-9BB7-6029C4589919}"/>
              </a:ext>
            </a:extLst>
          </p:cNvPr>
          <p:cNvSpPr/>
          <p:nvPr/>
        </p:nvSpPr>
        <p:spPr>
          <a:xfrm>
            <a:off x="8071160" y="1008615"/>
            <a:ext cx="30377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Aitäh</a:t>
            </a:r>
            <a:r>
              <a:rPr kumimoji="0" lang="en-GB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 </a:t>
            </a:r>
            <a:r>
              <a:rPr kumimoji="0" lang="en-GB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osalemast</a:t>
            </a:r>
            <a:r>
              <a:rPr kumimoji="0" lang="en-GB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224E1-B7D3-4EC5-9E7F-66F8C3E8270E}"/>
              </a:ext>
            </a:extLst>
          </p:cNvPr>
          <p:cNvSpPr/>
          <p:nvPr/>
        </p:nvSpPr>
        <p:spPr>
          <a:xfrm>
            <a:off x="8071159" y="1122504"/>
            <a:ext cx="3037779" cy="453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Sille Saidlo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Sille.saidlo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@sos-lastekyla.ee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05F060-43BB-4548-8603-63981D02B9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1094"/>
            <a:ext cx="7781731" cy="51878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72AEE50-5633-6054-F32E-54648AE7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106D-07A8-C584-6BCD-4BC4565DCC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862" y="405500"/>
            <a:ext cx="4470372" cy="612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55EF4E-FFF2-5183-BE7D-55A8D328E2F6}"/>
              </a:ext>
            </a:extLst>
          </p:cNvPr>
          <p:cNvSpPr txBox="1"/>
          <p:nvPr/>
        </p:nvSpPr>
        <p:spPr>
          <a:xfrm rot="10800000" flipH="1" flipV="1">
            <a:off x="8135781" y="1355987"/>
            <a:ext cx="290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Thank you!</a:t>
            </a:r>
            <a:endParaRPr lang="et-EE" sz="3600" dirty="0">
              <a:solidFill>
                <a:schemeClr val="bg2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62ABC-1B3E-1B1E-8F7A-292807C2CB09}"/>
              </a:ext>
            </a:extLst>
          </p:cNvPr>
          <p:cNvSpPr txBox="1"/>
          <p:nvPr/>
        </p:nvSpPr>
        <p:spPr>
          <a:xfrm flipH="1">
            <a:off x="8162860" y="4160939"/>
            <a:ext cx="3195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Sille Saidlo</a:t>
            </a:r>
          </a:p>
          <a:p>
            <a:pPr algn="l"/>
            <a:r>
              <a:rPr lang="en-US" dirty="0">
                <a:solidFill>
                  <a:schemeClr val="bg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Sille.Saidlo@sos-lastekyla.ee</a:t>
            </a:r>
            <a:endParaRPr lang="et-EE" dirty="0">
              <a:solidFill>
                <a:schemeClr val="bg2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99E7B-0AE9-91C0-8025-998FCB4EAA77}"/>
              </a:ext>
            </a:extLst>
          </p:cNvPr>
          <p:cNvSpPr txBox="1"/>
          <p:nvPr/>
        </p:nvSpPr>
        <p:spPr>
          <a:xfrm flipH="1">
            <a:off x="8263330" y="5294977"/>
            <a:ext cx="1736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September 2024</a:t>
            </a:r>
            <a:endParaRPr lang="et-EE" sz="1400" dirty="0">
              <a:solidFill>
                <a:schemeClr val="bg2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4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9409B-DCCC-4C96-A3C4-9D2B259C7849}"/>
              </a:ext>
            </a:extLst>
          </p:cNvPr>
          <p:cNvSpPr txBox="1"/>
          <p:nvPr/>
        </p:nvSpPr>
        <p:spPr>
          <a:xfrm>
            <a:off x="712939" y="483350"/>
            <a:ext cx="501562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SILLE SAIDLO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Higher education in youth work.</a:t>
            </a:r>
            <a:endParaRPr lang="et-EE" dirty="0"/>
          </a:p>
          <a:p>
            <a:r>
              <a:rPr lang="en-US" dirty="0"/>
              <a:t> </a:t>
            </a:r>
            <a:endParaRPr lang="et-EE" dirty="0"/>
          </a:p>
          <a:p>
            <a:pPr lvl="0"/>
            <a:r>
              <a:rPr lang="en-US" dirty="0"/>
              <a:t>Active in dealing with youth since 1995.</a:t>
            </a:r>
            <a:endParaRPr lang="et-EE" dirty="0"/>
          </a:p>
          <a:p>
            <a:r>
              <a:rPr lang="en-US" dirty="0"/>
              <a:t> </a:t>
            </a:r>
            <a:endParaRPr lang="et-EE" dirty="0"/>
          </a:p>
          <a:p>
            <a:pPr lvl="0"/>
            <a:r>
              <a:rPr lang="en-US" dirty="0"/>
              <a:t>International and volunteer work involving children and youth in Denmark, England, India and Malawi over period of 8 years. </a:t>
            </a:r>
            <a:endParaRPr lang="et-EE" dirty="0"/>
          </a:p>
          <a:p>
            <a:r>
              <a:rPr lang="en-US" dirty="0"/>
              <a:t> </a:t>
            </a:r>
            <a:endParaRPr lang="et-EE" dirty="0"/>
          </a:p>
          <a:p>
            <a:pPr lvl="0"/>
            <a:r>
              <a:rPr lang="en-US" dirty="0"/>
              <a:t>Working in children’s psychiatric inpatient unit for 8 years.</a:t>
            </a:r>
            <a:endParaRPr lang="et-EE" dirty="0"/>
          </a:p>
          <a:p>
            <a:r>
              <a:rPr lang="en-US" dirty="0"/>
              <a:t> </a:t>
            </a:r>
            <a:endParaRPr lang="et-EE" dirty="0"/>
          </a:p>
          <a:p>
            <a:pPr lvl="0"/>
            <a:r>
              <a:rPr lang="en-US" dirty="0"/>
              <a:t>Last 10 years working in SOS Children’s village: starting in youth home and leading our trauma-pedagogy- based group home from its start in April 2021.</a:t>
            </a:r>
            <a:endParaRPr lang="et-EE" dirty="0"/>
          </a:p>
          <a:p>
            <a:r>
              <a:rPr lang="et-EE" dirty="0"/>
              <a:t> </a:t>
            </a:r>
            <a:endParaRPr lang="en-US" dirty="0"/>
          </a:p>
          <a:p>
            <a:r>
              <a:rPr lang="en-US" dirty="0"/>
              <a:t>Trauma and youth care advisor in SOS Children’s village from September 2023.</a:t>
            </a:r>
            <a:endParaRPr lang="et-E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A8877-224B-4616-A95B-D7D8842EAA76}"/>
              </a:ext>
            </a:extLst>
          </p:cNvPr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7394"/>
                    </a14:imgEffect>
                    <a14:imgEffect>
                      <a14:saturation sat="114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9791" y="733686"/>
            <a:ext cx="3304952" cy="3114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20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44118-35F9-48F4-BC16-0AFA8A2190B4}"/>
              </a:ext>
            </a:extLst>
          </p:cNvPr>
          <p:cNvSpPr/>
          <p:nvPr/>
        </p:nvSpPr>
        <p:spPr>
          <a:xfrm>
            <a:off x="5774259" y="541475"/>
            <a:ext cx="62499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atin typeface="+mj-lt"/>
                <a:cs typeface="Arial" charset="0"/>
              </a:rPr>
              <a:t>Situation in Estonia</a:t>
            </a:r>
            <a:endParaRPr lang="en-US" sz="4000" b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t-EE" dirty="0">
                <a:latin typeface="+mj-lt"/>
                <a:cs typeface="Arial" charset="0"/>
              </a:rPr>
              <a:t>26</a:t>
            </a:r>
            <a:r>
              <a:rPr lang="en-US" dirty="0">
                <a:latin typeface="+mj-lt"/>
                <a:cs typeface="Arial" charset="0"/>
              </a:rPr>
              <a:t>00 children without parental care</a:t>
            </a:r>
          </a:p>
          <a:p>
            <a:pPr>
              <a:defRPr/>
            </a:pPr>
            <a:endParaRPr lang="et-EE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t-EE" dirty="0" err="1">
                <a:latin typeface="+mj-lt"/>
                <a:cs typeface="Arial" charset="0"/>
              </a:rPr>
              <a:t>Aprrox</a:t>
            </a:r>
            <a:r>
              <a:rPr lang="et-EE" dirty="0">
                <a:latin typeface="+mj-lt"/>
                <a:cs typeface="Arial" charset="0"/>
              </a:rPr>
              <a:t>. 400 </a:t>
            </a:r>
            <a:r>
              <a:rPr lang="et-EE" dirty="0" err="1">
                <a:latin typeface="+mj-lt"/>
                <a:cs typeface="Arial" charset="0"/>
              </a:rPr>
              <a:t>per</a:t>
            </a:r>
            <a:r>
              <a:rPr lang="et-EE" dirty="0">
                <a:latin typeface="+mj-lt"/>
                <a:cs typeface="Arial" charset="0"/>
              </a:rPr>
              <a:t> </a:t>
            </a:r>
            <a:r>
              <a:rPr lang="et-EE" dirty="0" err="1">
                <a:latin typeface="+mj-lt"/>
                <a:cs typeface="Arial" charset="0"/>
              </a:rPr>
              <a:t>year</a:t>
            </a:r>
            <a:r>
              <a:rPr lang="et-EE" dirty="0">
                <a:latin typeface="+mj-lt"/>
                <a:cs typeface="Arial" charset="0"/>
              </a:rPr>
              <a:t> are </a:t>
            </a:r>
            <a:r>
              <a:rPr lang="et-EE" dirty="0" err="1">
                <a:latin typeface="+mj-lt"/>
                <a:cs typeface="Arial" charset="0"/>
              </a:rPr>
              <a:t>separated</a:t>
            </a:r>
            <a:r>
              <a:rPr lang="et-EE" dirty="0">
                <a:latin typeface="+mj-lt"/>
                <a:cs typeface="Arial" charset="0"/>
              </a:rPr>
              <a:t> </a:t>
            </a:r>
            <a:r>
              <a:rPr lang="et-EE" dirty="0" err="1">
                <a:latin typeface="+mj-lt"/>
                <a:cs typeface="Arial" charset="0"/>
              </a:rPr>
              <a:t>from</a:t>
            </a:r>
            <a:r>
              <a:rPr lang="et-EE" dirty="0">
                <a:latin typeface="+mj-lt"/>
                <a:cs typeface="Arial" charset="0"/>
              </a:rPr>
              <a:t> </a:t>
            </a:r>
            <a:r>
              <a:rPr lang="et-EE" dirty="0" err="1">
                <a:latin typeface="+mj-lt"/>
                <a:cs typeface="Arial" charset="0"/>
              </a:rPr>
              <a:t>families</a:t>
            </a:r>
            <a:r>
              <a:rPr lang="et-EE" dirty="0">
                <a:latin typeface="+mj-lt"/>
                <a:cs typeface="Arial" charset="0"/>
              </a:rPr>
              <a:t> </a:t>
            </a: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t-EE" dirty="0" err="1">
                <a:latin typeface="+mj-lt"/>
                <a:cs typeface="Arial" charset="0"/>
              </a:rPr>
              <a:t>Approx</a:t>
            </a:r>
            <a:r>
              <a:rPr lang="et-EE" dirty="0">
                <a:latin typeface="+mj-lt"/>
                <a:cs typeface="Arial" charset="0"/>
              </a:rPr>
              <a:t>. </a:t>
            </a:r>
            <a:r>
              <a:rPr lang="en-US" dirty="0">
                <a:latin typeface="+mj-lt"/>
                <a:cs typeface="Arial" charset="0"/>
              </a:rPr>
              <a:t>900 of them living in alternative care (229 in SOS system/2022)</a:t>
            </a: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b="1" dirty="0">
                <a:latin typeface="+mj-lt"/>
                <a:cs typeface="Arial" charset="0"/>
              </a:rPr>
              <a:t>SOS CV EXTRA SERVICES</a:t>
            </a:r>
          </a:p>
          <a:p>
            <a:pPr>
              <a:defRPr/>
            </a:pPr>
            <a:r>
              <a:rPr lang="en-US" dirty="0">
                <a:latin typeface="+mj-lt"/>
                <a:cs typeface="Arial" charset="0"/>
              </a:rPr>
              <a:t>832 children/youth benefit from our family strengthening </a:t>
            </a:r>
            <a:r>
              <a:rPr lang="en-US" dirty="0" err="1">
                <a:latin typeface="+mj-lt"/>
                <a:cs typeface="Arial" charset="0"/>
              </a:rPr>
              <a:t>programme</a:t>
            </a: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endParaRPr lang="en-US" b="1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Arial" charset="0"/>
              </a:rPr>
              <a:t>SOVA chat for children 12+</a:t>
            </a: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Arial" charset="0"/>
              </a:rPr>
              <a:t>Individual service 1+1 </a:t>
            </a: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b="1" dirty="0">
                <a:highlight>
                  <a:srgbClr val="00FFFF"/>
                </a:highlight>
                <a:latin typeface="+mj-lt"/>
                <a:cs typeface="Arial" charset="0"/>
              </a:rPr>
              <a:t>SMALL GROUP HOME </a:t>
            </a:r>
            <a:r>
              <a:rPr lang="en-US" dirty="0">
                <a:highlight>
                  <a:srgbClr val="00FFFF"/>
                </a:highlight>
                <a:latin typeface="+mj-lt"/>
                <a:cs typeface="Arial" charset="0"/>
              </a:rPr>
              <a:t>with the approach of </a:t>
            </a:r>
            <a:r>
              <a:rPr lang="en-US" b="1" dirty="0">
                <a:highlight>
                  <a:srgbClr val="00FFFF"/>
                </a:highlight>
                <a:latin typeface="+mj-lt"/>
                <a:cs typeface="Arial" charset="0"/>
              </a:rPr>
              <a:t>trauma pedagogy</a:t>
            </a: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07475-554D-4B12-A256-D24BAAF31586}"/>
              </a:ext>
            </a:extLst>
          </p:cNvPr>
          <p:cNvSpPr/>
          <p:nvPr/>
        </p:nvSpPr>
        <p:spPr>
          <a:xfrm>
            <a:off x="4122416" y="1515211"/>
            <a:ext cx="5785633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t-EE" sz="20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A85A5EF-7DB1-457D-A44B-B02A9AFCBE3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r="23768"/>
          <a:stretch/>
        </p:blipFill>
        <p:spPr>
          <a:xfrm flipH="1">
            <a:off x="701207" y="663765"/>
            <a:ext cx="4251325" cy="5402262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B42515-49FC-3446-AB0E-9F2F3D1F0F19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C4DD9-D85B-4140-B3C0-AA2B78E52CAE}"/>
              </a:ext>
            </a:extLst>
          </p:cNvPr>
          <p:cNvSpPr/>
          <p:nvPr/>
        </p:nvSpPr>
        <p:spPr>
          <a:xfrm rot="16200000">
            <a:off x="-349923" y="1290247"/>
            <a:ext cx="20600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ktiv Grotesk" panose="020B0504020202020204" pitchFamily="34" charset="0"/>
              </a:rPr>
              <a:t>© Austria </a:t>
            </a:r>
            <a:endParaRPr lang="en-US" sz="800" dirty="0">
              <a:solidFill>
                <a:schemeClr val="bg1"/>
              </a:solidFill>
              <a:effectLst/>
              <a:latin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3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2674F-8C6E-4D06-85DC-5B267B101A9D}"/>
              </a:ext>
            </a:extLst>
          </p:cNvPr>
          <p:cNvSpPr/>
          <p:nvPr/>
        </p:nvSpPr>
        <p:spPr>
          <a:xfrm>
            <a:off x="559642" y="1555683"/>
            <a:ext cx="10240162" cy="32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ED6B8D-CED1-4EB7-814D-63B72C3D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2" y="418234"/>
            <a:ext cx="6302797" cy="5378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06E16-A46A-46B7-AF16-3A81B6380E38}"/>
              </a:ext>
            </a:extLst>
          </p:cNvPr>
          <p:cNvSpPr txBox="1"/>
          <p:nvPr/>
        </p:nvSpPr>
        <p:spPr>
          <a:xfrm>
            <a:off x="6171886" y="5713944"/>
            <a:ext cx="814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Gathered</a:t>
            </a:r>
            <a:endParaRPr kumimoji="0" lang="et-EE" sz="1100" b="0" i="1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7" name="Picture 4" descr="Photo About Set Of Stick Figure Simple Drawing Running, 51% OFF">
            <a:extLst>
              <a:ext uri="{FF2B5EF4-FFF2-40B4-BE49-F238E27FC236}">
                <a16:creationId xmlns:a16="http://schemas.microsoft.com/office/drawing/2014/main" id="{8814CA03-EA9A-4E50-86DD-69C43E836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510" r="15"/>
          <a:stretch/>
        </p:blipFill>
        <p:spPr bwMode="auto">
          <a:xfrm rot="19969380">
            <a:off x="6985976" y="3047531"/>
            <a:ext cx="4722920" cy="23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un Drawing Stock Illustrations – 183,078 Sun Drawing Stock Illustrations,  Vectors &amp; Clipart - Dreamstime">
            <a:extLst>
              <a:ext uri="{FF2B5EF4-FFF2-40B4-BE49-F238E27FC236}">
                <a16:creationId xmlns:a16="http://schemas.microsoft.com/office/drawing/2014/main" id="{3AC2CF22-95B0-4649-A582-B6A0A8AF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604" y="476737"/>
            <a:ext cx="2079556" cy="207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42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1C325D"/>
                </a:solidFill>
                <a:latin typeface="Aktiv Grotesk Medium" panose="020B0504020202020204" pitchFamily="34" charset="0"/>
              </a:rPr>
              <a:t>WHY?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2674F-8C6E-4D06-85DC-5B267B101A9D}"/>
              </a:ext>
            </a:extLst>
          </p:cNvPr>
          <p:cNvSpPr/>
          <p:nvPr/>
        </p:nvSpPr>
        <p:spPr>
          <a:xfrm>
            <a:off x="559642" y="1298230"/>
            <a:ext cx="10240162" cy="458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Growing number of children who did not match in family- based care – at least one child in every program – children in need of special care!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The situation with some youngsters went in direction that they needed closed institution (their behavior, their understanding, their needs) and no alternative was available.</a:t>
            </a:r>
            <a:endParaRPr lang="en-GB" dirty="0">
              <a:latin typeface="Aktiv Grotesk" panose="020B0504020202020204" pitchFamily="34" charset="0"/>
            </a:endParaRP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Attitude in society  - after the closed institution nobody wants those children – they behave “bad”, they don’t have family, people are scared etc.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Possibility to stay in our care – if we develop a service and will provide it.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2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C85E07-75E3-4A22-BC4C-4FE0C0728F5E}"/>
              </a:ext>
            </a:extLst>
          </p:cNvPr>
          <p:cNvSpPr txBox="1"/>
          <p:nvPr/>
        </p:nvSpPr>
        <p:spPr>
          <a:xfrm>
            <a:off x="701335" y="443883"/>
            <a:ext cx="955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Service design components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E7798-255A-977B-12E4-7451614AF080}"/>
              </a:ext>
            </a:extLst>
          </p:cNvPr>
          <p:cNvSpPr txBox="1"/>
          <p:nvPr/>
        </p:nvSpPr>
        <p:spPr>
          <a:xfrm flipH="1">
            <a:off x="1015239" y="1350627"/>
            <a:ext cx="8304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Decision!</a:t>
            </a:r>
          </a:p>
          <a:p>
            <a:pPr algn="l"/>
            <a:r>
              <a:rPr lang="en-US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>
                <a:latin typeface="Aktiv Grotesk" panose="020B0504020202020204" pitchFamily="34" charset="0"/>
              </a:rPr>
              <a:t>– alternative care – we will focus on what we are. Family type care (6 youngsters).</a:t>
            </a:r>
            <a:r>
              <a:rPr lang="en-US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algn="l"/>
            <a:endParaRPr lang="en-US" sz="2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l">
              <a:buAutoNum type="arabicPeriod" startAt="2"/>
            </a:pPr>
            <a:r>
              <a:rPr lang="en-US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Target group- </a:t>
            </a:r>
            <a:r>
              <a:rPr lang="en-US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What age? Boys/girls together? Exclusions? </a:t>
            </a:r>
          </a:p>
          <a:p>
            <a:pPr marL="457200" indent="-457200" algn="l">
              <a:buAutoNum type="arabicPeriod" startAt="2"/>
            </a:pPr>
            <a:endParaRPr lang="en-US" sz="2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l">
              <a:buAutoNum type="arabicPeriod" startAt="2"/>
            </a:pPr>
            <a:r>
              <a:rPr lang="en-US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Method or approach </a:t>
            </a:r>
            <a:r>
              <a:rPr lang="en-US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- looking for the “right  thing”, best solution.</a:t>
            </a:r>
            <a:endParaRPr lang="et-EE" sz="2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C2F0600-2868-1BB0-C1C4-629E31D7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014911-4B33-09D8-5611-2B91A82E8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22" y="3926145"/>
            <a:ext cx="8023095" cy="23546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0335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C7734-2E9D-4471-8D58-44EC60151789}"/>
              </a:ext>
            </a:extLst>
          </p:cNvPr>
          <p:cNvSpPr txBox="1"/>
          <p:nvPr/>
        </p:nvSpPr>
        <p:spPr>
          <a:xfrm>
            <a:off x="559642" y="404810"/>
            <a:ext cx="837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Preparations</a:t>
            </a:r>
            <a:endParaRPr kumimoji="0" lang="et-EE" sz="36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8C17F-9955-C037-5912-5CD99B582949}"/>
              </a:ext>
            </a:extLst>
          </p:cNvPr>
          <p:cNvSpPr txBox="1"/>
          <p:nvPr/>
        </p:nvSpPr>
        <p:spPr>
          <a:xfrm>
            <a:off x="715163" y="1261868"/>
            <a:ext cx="561013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Concept paper</a:t>
            </a:r>
          </a:p>
          <a:p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Recruitment plan – working experience before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Training about Trauma</a:t>
            </a:r>
          </a:p>
          <a:p>
            <a:r>
              <a:rPr lang="en-US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Training about Trauma pedagogy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Study visit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Start!! – kick off!!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Full house step-by step</a:t>
            </a:r>
          </a:p>
        </p:txBody>
      </p:sp>
      <p:pic>
        <p:nvPicPr>
          <p:cNvPr id="17" name="Picture Placeholder 12">
            <a:extLst>
              <a:ext uri="{FF2B5EF4-FFF2-40B4-BE49-F238E27FC236}">
                <a16:creationId xmlns:a16="http://schemas.microsoft.com/office/drawing/2014/main" id="{0E18D8EE-815C-DDBB-2DC1-22737A804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7" r="33097"/>
          <a:stretch>
            <a:fillRect/>
          </a:stretch>
        </p:blipFill>
        <p:spPr>
          <a:xfrm>
            <a:off x="7080307" y="125835"/>
            <a:ext cx="3414319" cy="61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“</a:t>
            </a:r>
            <a:r>
              <a:rPr lang="en-GB" sz="3600" dirty="0">
                <a:solidFill>
                  <a:srgbClr val="1C325D"/>
                </a:solidFill>
                <a:latin typeface="Aktiv Grotesk Medium" panose="020B0504020202020204" pitchFamily="34" charset="0"/>
              </a:rPr>
              <a:t>S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ilent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 home” is a group home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D7FA0-3C88-B86E-F9E5-FFA1D221C887}"/>
              </a:ext>
            </a:extLst>
          </p:cNvPr>
          <p:cNvSpPr txBox="1"/>
          <p:nvPr/>
        </p:nvSpPr>
        <p:spPr>
          <a:xfrm>
            <a:off x="471881" y="1305341"/>
            <a:ext cx="56241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youth between 14-18 years of age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background of youngsters – traumatized, aggressive, with behavioral challenges etc.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already been in closed institution (special school) or are in the waiting list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places (boys and girls together)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Law - Family type care (alternative care) in a private house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Caregivers  - 9 social pedagogues – working on shifts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CD9ED-2C40-60B4-BBC4-353EE857E1B4}"/>
              </a:ext>
            </a:extLst>
          </p:cNvPr>
          <p:cNvSpPr txBox="1"/>
          <p:nvPr/>
        </p:nvSpPr>
        <p:spPr>
          <a:xfrm>
            <a:off x="6567881" y="1261299"/>
            <a:ext cx="56241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INCOME IS COVERED BY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Local governments that buy our service.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Our fundraising team in national office-sponsors, both companies and individual donations.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36909-27D5-4C3E-C75F-CB2ADD8DD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4" y="3187635"/>
            <a:ext cx="4010868" cy="26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5F903-B132-426D-9AD3-352E17FBFEEC}"/>
              </a:ext>
            </a:extLst>
          </p:cNvPr>
          <p:cNvSpPr/>
          <p:nvPr/>
        </p:nvSpPr>
        <p:spPr>
          <a:xfrm>
            <a:off x="559642" y="418234"/>
            <a:ext cx="1024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 Medium" panose="020B0504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2674F-8C6E-4D06-85DC-5B267B101A9D}"/>
              </a:ext>
            </a:extLst>
          </p:cNvPr>
          <p:cNvSpPr/>
          <p:nvPr/>
        </p:nvSpPr>
        <p:spPr>
          <a:xfrm>
            <a:off x="559642" y="1298230"/>
            <a:ext cx="1024016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F95D01-2E9E-9043-96CE-D4C85A882EAD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latin typeface="Aktiv Grotesk Light" panose="020B04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0AB86-BD55-6221-8B7F-EF227B8B79F1}"/>
              </a:ext>
            </a:extLst>
          </p:cNvPr>
          <p:cNvSpPr txBox="1"/>
          <p:nvPr/>
        </p:nvSpPr>
        <p:spPr>
          <a:xfrm>
            <a:off x="622884" y="1245832"/>
            <a:ext cx="6094602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a group home LEADER.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the joy of 2 social PEDAGOGUES at home around the clock.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team MEETINGS every Tuesday.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SUPERVISIONS for group (up to 10x a year)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                                    individual needs (4-8 times a year).		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trauma-pedagogy THEME DAYS 4 times a year to stay focused.	 	    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possibility to ask for ADVICE from trauma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                                                               youth work advisor.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TRAININGS offered from organization at least twice a year.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52D10-C06D-32AC-4400-4CD0B23E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349" y="1064565"/>
            <a:ext cx="3713899" cy="47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691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OS Palette">
      <a:dk1>
        <a:srgbClr val="1C325D"/>
      </a:dk1>
      <a:lt1>
        <a:srgbClr val="FFFFFF"/>
      </a:lt1>
      <a:dk2>
        <a:srgbClr val="1C325D"/>
      </a:dk2>
      <a:lt2>
        <a:srgbClr val="FEFFFE"/>
      </a:lt2>
      <a:accent1>
        <a:srgbClr val="00ABEC"/>
      </a:accent1>
      <a:accent2>
        <a:srgbClr val="CDE8F8"/>
      </a:accent2>
      <a:accent3>
        <a:srgbClr val="DEF0FB"/>
      </a:accent3>
      <a:accent4>
        <a:srgbClr val="DE596C"/>
      </a:accent4>
      <a:accent5>
        <a:srgbClr val="F5D0CD"/>
      </a:accent5>
      <a:accent6>
        <a:srgbClr val="83CCF1"/>
      </a:accent6>
      <a:hlink>
        <a:srgbClr val="00ABEC"/>
      </a:hlink>
      <a:folHlink>
        <a:srgbClr val="DE596C"/>
      </a:folHlink>
    </a:clrScheme>
    <a:fontScheme name="SOS Aktiv">
      <a:majorFont>
        <a:latin typeface="Aktiv Grotesk"/>
        <a:ea typeface=""/>
        <a:cs typeface=""/>
      </a:majorFont>
      <a:minorFont>
        <a:latin typeface="Aktiv Grotes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SOS Childrens Villages Official Powerpoint Template" id="{AB467F71-CBEF-4638-BBF9-11F92CD2D43B}" vid="{DE43109F-988C-4217-9149-0FB27D564E0F}"/>
    </a:ext>
  </a:extLst>
</a:theme>
</file>

<file path=ppt/theme/theme2.xml><?xml version="1.0" encoding="utf-8"?>
<a:theme xmlns:a="http://schemas.openxmlformats.org/drawingml/2006/main" name="2_Office Theme">
  <a:themeElements>
    <a:clrScheme name="SOS Palette">
      <a:dk1>
        <a:srgbClr val="1C325D"/>
      </a:dk1>
      <a:lt1>
        <a:srgbClr val="FFFFFF"/>
      </a:lt1>
      <a:dk2>
        <a:srgbClr val="1C325D"/>
      </a:dk2>
      <a:lt2>
        <a:srgbClr val="FEFFFE"/>
      </a:lt2>
      <a:accent1>
        <a:srgbClr val="00ABEC"/>
      </a:accent1>
      <a:accent2>
        <a:srgbClr val="CDE8F8"/>
      </a:accent2>
      <a:accent3>
        <a:srgbClr val="DEF0FB"/>
      </a:accent3>
      <a:accent4>
        <a:srgbClr val="DE596C"/>
      </a:accent4>
      <a:accent5>
        <a:srgbClr val="F5D0CD"/>
      </a:accent5>
      <a:accent6>
        <a:srgbClr val="83CCF1"/>
      </a:accent6>
      <a:hlink>
        <a:srgbClr val="00ABEC"/>
      </a:hlink>
      <a:folHlink>
        <a:srgbClr val="DE596C"/>
      </a:folHlink>
    </a:clrScheme>
    <a:fontScheme name="SOS Aktiv">
      <a:majorFont>
        <a:latin typeface="Aktiv Grotesk"/>
        <a:ea typeface=""/>
        <a:cs typeface=""/>
      </a:majorFont>
      <a:minorFont>
        <a:latin typeface="Aktiv Grotes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SOS Childrens Villages Official Powerpoint Template" id="{AB467F71-CBEF-4638-BBF9-11F92CD2D43B}" vid="{DE43109F-988C-4217-9149-0FB27D564E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85B863659142499F9B2BEC37512C53" ma:contentTypeVersion="17" ma:contentTypeDescription="Create a new document." ma:contentTypeScope="" ma:versionID="1deaf3e3d0bcf9e3330fe7e6d14d6d6e">
  <xsd:schema xmlns:xsd="http://www.w3.org/2001/XMLSchema" xmlns:xs="http://www.w3.org/2001/XMLSchema" xmlns:p="http://schemas.microsoft.com/office/2006/metadata/properties" xmlns:ns3="6ad2f554-8567-4c8d-a612-3e08e78f182b" xmlns:ns4="4fa39bb1-4469-4a9b-9ea8-cb4702c2cf0d" targetNamespace="http://schemas.microsoft.com/office/2006/metadata/properties" ma:root="true" ma:fieldsID="6ad0fe4c8f90d50e57f24bd1db64d284" ns3:_="" ns4:_="">
    <xsd:import namespace="6ad2f554-8567-4c8d-a612-3e08e78f182b"/>
    <xsd:import namespace="4fa39bb1-4469-4a9b-9ea8-cb4702c2cf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2f554-8567-4c8d-a612-3e08e78f18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39bb1-4469-4a9b-9ea8-cb4702c2cf0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EBB5F-53CF-4CD4-AAEC-771A20FF6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d2f554-8567-4c8d-a612-3e08e78f182b"/>
    <ds:schemaRef ds:uri="4fa39bb1-4469-4a9b-9ea8-cb4702c2cf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CB4BF6-3F73-4DDE-9365-BB9B06B18D2B}">
  <ds:schemaRefs>
    <ds:schemaRef ds:uri="http://schemas.microsoft.com/office/2006/documentManagement/types"/>
    <ds:schemaRef ds:uri="4fa39bb1-4469-4a9b-9ea8-cb4702c2cf0d"/>
    <ds:schemaRef ds:uri="http://purl.org/dc/elements/1.1/"/>
    <ds:schemaRef ds:uri="http://purl.org/dc/terms/"/>
    <ds:schemaRef ds:uri="http://purl.org/dc/dcmitype/"/>
    <ds:schemaRef ds:uri="6ad2f554-8567-4c8d-a612-3e08e78f182b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6008D0-8D12-4821-8EDC-A1C9FB546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6548</TotalTime>
  <Words>985</Words>
  <Application>Microsoft Office PowerPoint</Application>
  <PresentationFormat>Widescreen</PresentationFormat>
  <Paragraphs>181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Aktiv Grotesk</vt:lpstr>
      <vt:lpstr>Aktiv Grotesk Light</vt:lpstr>
      <vt:lpstr>Aktiv Grotesk Medium</vt:lpstr>
      <vt:lpstr>Arial</vt:lpstr>
      <vt:lpstr>Calibri</vt:lpstr>
      <vt:lpstr>System Font Regular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Saidlo Sille</dc:creator>
  <cp:lastModifiedBy>Saidlo Sille</cp:lastModifiedBy>
  <cp:revision>8</cp:revision>
  <cp:lastPrinted>2024-08-19T06:41:57Z</cp:lastPrinted>
  <dcterms:created xsi:type="dcterms:W3CDTF">2024-08-13T08:40:43Z</dcterms:created>
  <dcterms:modified xsi:type="dcterms:W3CDTF">2024-09-10T12:55:14Z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0x0101002A85B863659142499F9B2BEC37512C53</vt:lpwstr>
  </property>
</Properties>
</file>