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Faculty Glyphic" charset="1" panose="00000000000000000000"/>
      <p:regular r:id="rId15"/>
    </p:embeddedFont>
    <p:embeddedFont>
      <p:font typeface="Inclusive Sans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91322" y="2043957"/>
            <a:ext cx="8738642" cy="5955212"/>
          </a:xfrm>
          <a:custGeom>
            <a:avLst/>
            <a:gdLst/>
            <a:ahLst/>
            <a:cxnLst/>
            <a:rect r="r" b="b" t="t" l="l"/>
            <a:pathLst>
              <a:path h="5955212" w="8738642">
                <a:moveTo>
                  <a:pt x="0" y="0"/>
                </a:moveTo>
                <a:lnTo>
                  <a:pt x="8738642" y="0"/>
                </a:lnTo>
                <a:lnTo>
                  <a:pt x="8738642" y="5955212"/>
                </a:lnTo>
                <a:lnTo>
                  <a:pt x="0" y="5955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5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009022">
            <a:off x="1718755" y="3965955"/>
            <a:ext cx="2995908" cy="3840908"/>
          </a:xfrm>
          <a:custGeom>
            <a:avLst/>
            <a:gdLst/>
            <a:ahLst/>
            <a:cxnLst/>
            <a:rect r="r" b="b" t="t" l="l"/>
            <a:pathLst>
              <a:path h="3840908" w="2995908">
                <a:moveTo>
                  <a:pt x="0" y="0"/>
                </a:moveTo>
                <a:lnTo>
                  <a:pt x="2995908" y="0"/>
                </a:lnTo>
                <a:lnTo>
                  <a:pt x="2995908" y="3840907"/>
                </a:lnTo>
                <a:lnTo>
                  <a:pt x="0" y="3840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25790" y="237304"/>
            <a:ext cx="6469859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Zvanu statistika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27889" y="1365064"/>
            <a:ext cx="13106455" cy="8064118"/>
            <a:chOff x="0" y="0"/>
            <a:chExt cx="17475274" cy="1075215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8375798" y="1652682"/>
              <a:ext cx="9099475" cy="9099475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C7AF9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0909307" y="4421449"/>
              <a:ext cx="3987595" cy="2378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074"/>
                </a:lnSpc>
                <a:spcBef>
                  <a:spcPct val="0"/>
                </a:spcBef>
              </a:pPr>
              <a:r>
                <a:rPr lang="en-US" sz="10767">
                  <a:solidFill>
                    <a:srgbClr val="F4F4EA"/>
                  </a:solidFill>
                  <a:latin typeface="Faculty Glyphic"/>
                  <a:ea typeface="Faculty Glyphic"/>
                  <a:cs typeface="Faculty Glyphic"/>
                  <a:sym typeface="Faculty Glyphic"/>
                </a:rPr>
                <a:t>44%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0909307" y="6588703"/>
              <a:ext cx="4032459" cy="7004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4"/>
                </a:lnSpc>
              </a:pPr>
              <a:r>
                <a:rPr lang="en-US" sz="3768">
                  <a:solidFill>
                    <a:srgbClr val="F4F4E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nepilngadīgie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0" y="0"/>
              <a:ext cx="10127280" cy="10127280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442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119154" y="3265576"/>
              <a:ext cx="3888972" cy="2378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074"/>
                </a:lnSpc>
                <a:spcBef>
                  <a:spcPct val="0"/>
                </a:spcBef>
              </a:pPr>
              <a:r>
                <a:rPr lang="en-US" sz="10767">
                  <a:solidFill>
                    <a:srgbClr val="000000"/>
                  </a:solidFill>
                  <a:latin typeface="Faculty Glyphic"/>
                  <a:ea typeface="Faculty Glyphic"/>
                  <a:cs typeface="Faculty Glyphic"/>
                  <a:sym typeface="Faculty Glyphic"/>
                </a:rPr>
                <a:t>56%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238099" y="5551178"/>
              <a:ext cx="3322887" cy="705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45"/>
                </a:lnSpc>
              </a:pPr>
              <a:r>
                <a:rPr lang="en-US" sz="3794">
                  <a:solidFill>
                    <a:srgbClr val="000000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pieaugušie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6249" y="529721"/>
            <a:ext cx="301323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499">
                <a:solidFill>
                  <a:srgbClr val="000000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Dati par 2024. gadu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693106" y="754594"/>
            <a:ext cx="9874891" cy="1009644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6130" y="529721"/>
            <a:ext cx="3013472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499">
                <a:solidFill>
                  <a:srgbClr val="000000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Dati par 2024. gadu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46888" y="237304"/>
            <a:ext cx="7448761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Vecuma sadalījums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522047"/>
            <a:ext cx="16230600" cy="7242905"/>
          </a:xfrm>
          <a:custGeom>
            <a:avLst/>
            <a:gdLst/>
            <a:ahLst/>
            <a:cxnLst/>
            <a:rect r="r" b="b" t="t" l="l"/>
            <a:pathLst>
              <a:path h="7242905" w="16230600">
                <a:moveTo>
                  <a:pt x="0" y="0"/>
                </a:moveTo>
                <a:lnTo>
                  <a:pt x="16230600" y="0"/>
                </a:lnTo>
                <a:lnTo>
                  <a:pt x="16230600" y="7242906"/>
                </a:lnTo>
                <a:lnTo>
                  <a:pt x="0" y="7242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522047"/>
            <a:ext cx="16230600" cy="7242905"/>
          </a:xfrm>
          <a:custGeom>
            <a:avLst/>
            <a:gdLst/>
            <a:ahLst/>
            <a:cxnLst/>
            <a:rect r="r" b="b" t="t" l="l"/>
            <a:pathLst>
              <a:path h="7242905" w="16230600">
                <a:moveTo>
                  <a:pt x="0" y="0"/>
                </a:moveTo>
                <a:lnTo>
                  <a:pt x="16230600" y="0"/>
                </a:lnTo>
                <a:lnTo>
                  <a:pt x="16230600" y="7242906"/>
                </a:lnTo>
                <a:lnTo>
                  <a:pt x="0" y="7242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491615"/>
            <a:ext cx="16230600" cy="7303770"/>
          </a:xfrm>
          <a:custGeom>
            <a:avLst/>
            <a:gdLst/>
            <a:ahLst/>
            <a:cxnLst/>
            <a:rect r="r" b="b" t="t" l="l"/>
            <a:pathLst>
              <a:path h="7303770" w="16230600">
                <a:moveTo>
                  <a:pt x="0" y="0"/>
                </a:moveTo>
                <a:lnTo>
                  <a:pt x="16230600" y="0"/>
                </a:lnTo>
                <a:lnTo>
                  <a:pt x="16230600" y="7303770"/>
                </a:lnTo>
                <a:lnTo>
                  <a:pt x="0" y="7303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63193" y="1028700"/>
            <a:ext cx="14761614" cy="8229600"/>
          </a:xfrm>
          <a:custGeom>
            <a:avLst/>
            <a:gdLst/>
            <a:ahLst/>
            <a:cxnLst/>
            <a:rect r="r" b="b" t="t" l="l"/>
            <a:pathLst>
              <a:path h="8229600" w="14761614">
                <a:moveTo>
                  <a:pt x="0" y="0"/>
                </a:moveTo>
                <a:lnTo>
                  <a:pt x="14761614" y="0"/>
                </a:lnTo>
                <a:lnTo>
                  <a:pt x="147616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77245" y="1028700"/>
            <a:ext cx="14533510" cy="8229600"/>
          </a:xfrm>
          <a:custGeom>
            <a:avLst/>
            <a:gdLst/>
            <a:ahLst/>
            <a:cxnLst/>
            <a:rect r="r" b="b" t="t" l="l"/>
            <a:pathLst>
              <a:path h="8229600" w="14533510">
                <a:moveTo>
                  <a:pt x="0" y="0"/>
                </a:moveTo>
                <a:lnTo>
                  <a:pt x="14533510" y="0"/>
                </a:lnTo>
                <a:lnTo>
                  <a:pt x="14533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3648" y="4388424"/>
            <a:ext cx="6469859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Instagram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6238700" cy="4251551"/>
          </a:xfrm>
          <a:custGeom>
            <a:avLst/>
            <a:gdLst/>
            <a:ahLst/>
            <a:cxnLst/>
            <a:rect r="r" b="b" t="t" l="l"/>
            <a:pathLst>
              <a:path h="4251551" w="6238700">
                <a:moveTo>
                  <a:pt x="0" y="0"/>
                </a:moveTo>
                <a:lnTo>
                  <a:pt x="6238700" y="0"/>
                </a:lnTo>
                <a:lnTo>
                  <a:pt x="6238700" y="4251551"/>
                </a:lnTo>
                <a:lnTo>
                  <a:pt x="0" y="425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5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3648" y="5649534"/>
            <a:ext cx="6469859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Facebook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648" y="6910644"/>
            <a:ext cx="6469859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tiktok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26676" y="4388424"/>
            <a:ext cx="7792017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@uzticibastalrunis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26676" y="5649534"/>
            <a:ext cx="7792017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@uzticibastalrunis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26676" y="6910644"/>
            <a:ext cx="7792017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Faculty Glyphic"/>
                <a:ea typeface="Faculty Glyphic"/>
                <a:cs typeface="Faculty Glyphic"/>
                <a:sym typeface="Faculty Glyphic"/>
              </a:rPr>
              <a:t>@uzticibastalrunis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DAGz1FjZmlU</dc:identifier>
  <dcterms:modified xsi:type="dcterms:W3CDTF">2011-08-01T06:04:30Z</dcterms:modified>
  <cp:revision>1</cp:revision>
  <dc:title>UT | prezentācijas template</dc:title>
</cp:coreProperties>
</file>