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1D13C0-9753-4353-96B5-2AF795F703FA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10681F6-B858-4AB8-B89B-77D4AFA4622D}">
      <dgm:prSet/>
      <dgm:spPr/>
      <dgm:t>
        <a:bodyPr/>
        <a:lstStyle/>
        <a:p>
          <a:r>
            <a:rPr lang="lv-LV" dirty="0"/>
            <a:t>PROJEKTS 4.3.6.5 (Bērniem ar uzvedības vai atkarību problēmām) </a:t>
          </a:r>
          <a:r>
            <a:rPr lang="lv-LV" b="1" dirty="0"/>
            <a:t>- 8 komunikācijas aktivitātes</a:t>
          </a:r>
          <a:endParaRPr lang="en-US" dirty="0"/>
        </a:p>
      </dgm:t>
    </dgm:pt>
    <dgm:pt modelId="{50521C7B-04BD-4051-8360-8D6D7863BA93}" type="parTrans" cxnId="{8F2AB35C-E510-40E6-BCC4-606DA09085F2}">
      <dgm:prSet/>
      <dgm:spPr/>
      <dgm:t>
        <a:bodyPr/>
        <a:lstStyle/>
        <a:p>
          <a:endParaRPr lang="en-US"/>
        </a:p>
      </dgm:t>
    </dgm:pt>
    <dgm:pt modelId="{1021D0B6-191A-4D4D-91EB-A368F5FA3928}" type="sibTrans" cxnId="{8F2AB35C-E510-40E6-BCC4-606DA09085F2}">
      <dgm:prSet/>
      <dgm:spPr/>
      <dgm:t>
        <a:bodyPr/>
        <a:lstStyle/>
        <a:p>
          <a:endParaRPr lang="en-US"/>
        </a:p>
      </dgm:t>
    </dgm:pt>
    <dgm:pt modelId="{EB8BF93D-28CE-449D-B10D-BA9500BC6DBA}">
      <dgm:prSet/>
      <dgm:spPr/>
      <dgm:t>
        <a:bodyPr/>
        <a:lstStyle/>
        <a:p>
          <a:r>
            <a:rPr lang="lv-LV" b="1" dirty="0"/>
            <a:t>Budžets: 40 000 EUR/komunikācijas aktivitātes</a:t>
          </a:r>
          <a:endParaRPr lang="en-US" dirty="0"/>
        </a:p>
      </dgm:t>
    </dgm:pt>
    <dgm:pt modelId="{0C4CE565-733F-4CF9-A4C1-FB09A0A7C75D}" type="parTrans" cxnId="{FC7FC698-B51F-45D7-AE99-E78F05CFD97C}">
      <dgm:prSet/>
      <dgm:spPr/>
      <dgm:t>
        <a:bodyPr/>
        <a:lstStyle/>
        <a:p>
          <a:endParaRPr lang="en-US"/>
        </a:p>
      </dgm:t>
    </dgm:pt>
    <dgm:pt modelId="{27F3C9EB-76A8-4FCF-91FD-8A52158953F2}" type="sibTrans" cxnId="{FC7FC698-B51F-45D7-AE99-E78F05CFD97C}">
      <dgm:prSet/>
      <dgm:spPr/>
      <dgm:t>
        <a:bodyPr/>
        <a:lstStyle/>
        <a:p>
          <a:endParaRPr lang="en-US"/>
        </a:p>
      </dgm:t>
    </dgm:pt>
    <dgm:pt modelId="{D23A2371-0237-4D0A-A847-282F90A45D36}">
      <dgm:prSet/>
      <dgm:spPr/>
      <dgm:t>
        <a:bodyPr/>
        <a:lstStyle/>
        <a:p>
          <a:r>
            <a:rPr lang="lv-LV" b="1"/>
            <a:t>🔍 PROBLĒMU ATPAZĪŠANA</a:t>
          </a:r>
          <a:endParaRPr lang="en-US"/>
        </a:p>
      </dgm:t>
    </dgm:pt>
    <dgm:pt modelId="{DBD6D472-3106-472E-9FEA-642BA50867B8}" type="parTrans" cxnId="{5A11C6EF-AA23-4D94-80D7-63FE859034AB}">
      <dgm:prSet/>
      <dgm:spPr/>
      <dgm:t>
        <a:bodyPr/>
        <a:lstStyle/>
        <a:p>
          <a:endParaRPr lang="en-US"/>
        </a:p>
      </dgm:t>
    </dgm:pt>
    <dgm:pt modelId="{6C03B818-0722-4E93-A590-666D5AEA6ED7}" type="sibTrans" cxnId="{5A11C6EF-AA23-4D94-80D7-63FE859034AB}">
      <dgm:prSet/>
      <dgm:spPr/>
      <dgm:t>
        <a:bodyPr/>
        <a:lstStyle/>
        <a:p>
          <a:endParaRPr lang="en-US"/>
        </a:p>
      </dgm:t>
    </dgm:pt>
    <dgm:pt modelId="{A7EEAD05-2D20-4DE6-9286-52241D771330}">
      <dgm:prSet/>
      <dgm:spPr/>
      <dgm:t>
        <a:bodyPr/>
        <a:lstStyle/>
        <a:p>
          <a:r>
            <a:rPr lang="lv-LV"/>
            <a:t>Pamani pirmos signālus</a:t>
          </a:r>
          <a:endParaRPr lang="en-US"/>
        </a:p>
      </dgm:t>
    </dgm:pt>
    <dgm:pt modelId="{0B98D509-E578-4973-AAC8-FCA15707B6B9}" type="parTrans" cxnId="{48E3CE07-8009-4B4A-B3C4-26983A918803}">
      <dgm:prSet/>
      <dgm:spPr/>
      <dgm:t>
        <a:bodyPr/>
        <a:lstStyle/>
        <a:p>
          <a:endParaRPr lang="en-US"/>
        </a:p>
      </dgm:t>
    </dgm:pt>
    <dgm:pt modelId="{40A3AF66-B906-4173-AAA9-EEE0684E6C07}" type="sibTrans" cxnId="{48E3CE07-8009-4B4A-B3C4-26983A918803}">
      <dgm:prSet/>
      <dgm:spPr/>
      <dgm:t>
        <a:bodyPr/>
        <a:lstStyle/>
        <a:p>
          <a:endParaRPr lang="en-US"/>
        </a:p>
      </dgm:t>
    </dgm:pt>
    <dgm:pt modelId="{CC67EE0C-9C6F-4A43-9308-F9008FFF9CD7}">
      <dgm:prSet/>
      <dgm:spPr/>
      <dgm:t>
        <a:bodyPr/>
        <a:lstStyle/>
        <a:p>
          <a:r>
            <a:rPr lang="lv-LV"/>
            <a:t>Kad bērna uzvedība "runā"</a:t>
          </a:r>
          <a:endParaRPr lang="en-US"/>
        </a:p>
      </dgm:t>
    </dgm:pt>
    <dgm:pt modelId="{45019AB0-9EE1-483D-9D9E-899F9C885D62}" type="parTrans" cxnId="{0B7D7E3C-57D1-4757-B0C2-D814316CC0D0}">
      <dgm:prSet/>
      <dgm:spPr/>
      <dgm:t>
        <a:bodyPr/>
        <a:lstStyle/>
        <a:p>
          <a:endParaRPr lang="en-US"/>
        </a:p>
      </dgm:t>
    </dgm:pt>
    <dgm:pt modelId="{3C411421-B54B-41DD-8E1F-8BD5E9FD733F}" type="sibTrans" cxnId="{0B7D7E3C-57D1-4757-B0C2-D814316CC0D0}">
      <dgm:prSet/>
      <dgm:spPr/>
      <dgm:t>
        <a:bodyPr/>
        <a:lstStyle/>
        <a:p>
          <a:endParaRPr lang="en-US"/>
        </a:p>
      </dgm:t>
    </dgm:pt>
    <dgm:pt modelId="{BC3347BB-7E6C-4F5D-9510-93990DF32A07}">
      <dgm:prSet/>
      <dgm:spPr/>
      <dgm:t>
        <a:bodyPr/>
        <a:lstStyle/>
        <a:p>
          <a:r>
            <a:rPr lang="lv-LV"/>
            <a:t>Neatstāj bērnu vienu</a:t>
          </a:r>
          <a:endParaRPr lang="en-US"/>
        </a:p>
      </dgm:t>
    </dgm:pt>
    <dgm:pt modelId="{E2B52F2C-F481-4CD2-9AF9-4CC809FAC783}" type="parTrans" cxnId="{99531A25-9244-49D1-8FAB-1300A5D7880E}">
      <dgm:prSet/>
      <dgm:spPr/>
      <dgm:t>
        <a:bodyPr/>
        <a:lstStyle/>
        <a:p>
          <a:endParaRPr lang="en-US"/>
        </a:p>
      </dgm:t>
    </dgm:pt>
    <dgm:pt modelId="{2A0588D5-E38D-48F7-8525-4BDC7B1074E0}" type="sibTrans" cxnId="{99531A25-9244-49D1-8FAB-1300A5D7880E}">
      <dgm:prSet/>
      <dgm:spPr/>
      <dgm:t>
        <a:bodyPr/>
        <a:lstStyle/>
        <a:p>
          <a:endParaRPr lang="en-US"/>
        </a:p>
      </dgm:t>
    </dgm:pt>
    <dgm:pt modelId="{4797645E-2DA3-45DC-BB56-FBB0AFA30063}">
      <dgm:prSet/>
      <dgm:spPr/>
      <dgm:t>
        <a:bodyPr/>
        <a:lstStyle/>
        <a:p>
          <a:r>
            <a:rPr lang="lv-LV"/>
            <a:t>Kad ekrāns kļūst par sienu</a:t>
          </a:r>
          <a:endParaRPr lang="en-US"/>
        </a:p>
      </dgm:t>
    </dgm:pt>
    <dgm:pt modelId="{039BB886-E15B-4180-B763-9C5952CBB6EC}" type="parTrans" cxnId="{F2AD818C-1EE0-43B3-8ACB-6B904B623577}">
      <dgm:prSet/>
      <dgm:spPr/>
      <dgm:t>
        <a:bodyPr/>
        <a:lstStyle/>
        <a:p>
          <a:endParaRPr lang="en-US"/>
        </a:p>
      </dgm:t>
    </dgm:pt>
    <dgm:pt modelId="{B86620B5-0588-42FA-B376-8A85DD8A0155}" type="sibTrans" cxnId="{F2AD818C-1EE0-43B3-8ACB-6B904B623577}">
      <dgm:prSet/>
      <dgm:spPr/>
      <dgm:t>
        <a:bodyPr/>
        <a:lstStyle/>
        <a:p>
          <a:endParaRPr lang="en-US"/>
        </a:p>
      </dgm:t>
    </dgm:pt>
    <dgm:pt modelId="{5E768F80-3B7D-4F31-B1A5-D03232424986}">
      <dgm:prSet/>
      <dgm:spPr/>
      <dgm:t>
        <a:bodyPr/>
        <a:lstStyle/>
        <a:p>
          <a:r>
            <a:rPr lang="lv-LV" b="1"/>
            <a:t>💚 ATBALSTA PASĀKUMI</a:t>
          </a:r>
          <a:r>
            <a:rPr lang="lv-LV"/>
            <a:t> </a:t>
          </a:r>
          <a:endParaRPr lang="en-US"/>
        </a:p>
      </dgm:t>
    </dgm:pt>
    <dgm:pt modelId="{859EF8B4-9F06-4C4D-A797-FE16D474365F}" type="parTrans" cxnId="{26CCD32C-3424-4ED2-A6F0-309E08A9015A}">
      <dgm:prSet/>
      <dgm:spPr/>
      <dgm:t>
        <a:bodyPr/>
        <a:lstStyle/>
        <a:p>
          <a:endParaRPr lang="en-US"/>
        </a:p>
      </dgm:t>
    </dgm:pt>
    <dgm:pt modelId="{487AF0CA-1143-4564-926A-3B2FC13FE170}" type="sibTrans" cxnId="{26CCD32C-3424-4ED2-A6F0-309E08A9015A}">
      <dgm:prSet/>
      <dgm:spPr/>
      <dgm:t>
        <a:bodyPr/>
        <a:lstStyle/>
        <a:p>
          <a:endParaRPr lang="en-US"/>
        </a:p>
      </dgm:t>
    </dgm:pt>
    <dgm:pt modelId="{89BBF79A-961E-4907-978D-70A5B3AFD1A2}">
      <dgm:prSet/>
      <dgm:spPr/>
      <dgm:t>
        <a:bodyPr/>
        <a:lstStyle/>
        <a:p>
          <a:r>
            <a:rPr lang="lv-LV"/>
            <a:t>Atbalsts ir tuvāk, nekā domā </a:t>
          </a:r>
          <a:endParaRPr lang="en-US"/>
        </a:p>
      </dgm:t>
    </dgm:pt>
    <dgm:pt modelId="{2842367B-A1AD-487B-B10A-40BF67FA6064}" type="parTrans" cxnId="{A2DBAE6A-584F-4101-8FA0-10663FF7DDCF}">
      <dgm:prSet/>
      <dgm:spPr/>
      <dgm:t>
        <a:bodyPr/>
        <a:lstStyle/>
        <a:p>
          <a:endParaRPr lang="en-US"/>
        </a:p>
      </dgm:t>
    </dgm:pt>
    <dgm:pt modelId="{AFCE1294-7E53-464B-9B3E-3204662F3B36}" type="sibTrans" cxnId="{A2DBAE6A-584F-4101-8FA0-10663FF7DDCF}">
      <dgm:prSet/>
      <dgm:spPr/>
      <dgm:t>
        <a:bodyPr/>
        <a:lstStyle/>
        <a:p>
          <a:endParaRPr lang="en-US"/>
        </a:p>
      </dgm:t>
    </dgm:pt>
    <dgm:pt modelId="{0E07F473-8EBD-4564-8B63-825391F31387}">
      <dgm:prSet/>
      <dgm:spPr/>
      <dgm:t>
        <a:bodyPr/>
        <a:lstStyle/>
        <a:p>
          <a:r>
            <a:rPr lang="lv-LV"/>
            <a:t>Drošība sākas mājās</a:t>
          </a:r>
          <a:endParaRPr lang="en-US"/>
        </a:p>
      </dgm:t>
    </dgm:pt>
    <dgm:pt modelId="{47819A84-7D49-4459-9C01-505AADC52527}" type="parTrans" cxnId="{4CFC9051-A2ED-4226-B40C-CA1EA9F4D69B}">
      <dgm:prSet/>
      <dgm:spPr/>
      <dgm:t>
        <a:bodyPr/>
        <a:lstStyle/>
        <a:p>
          <a:endParaRPr lang="en-US"/>
        </a:p>
      </dgm:t>
    </dgm:pt>
    <dgm:pt modelId="{AF33EC84-9B93-412B-B72B-B41E45EE920B}" type="sibTrans" cxnId="{4CFC9051-A2ED-4226-B40C-CA1EA9F4D69B}">
      <dgm:prSet/>
      <dgm:spPr/>
      <dgm:t>
        <a:bodyPr/>
        <a:lstStyle/>
        <a:p>
          <a:endParaRPr lang="en-US"/>
        </a:p>
      </dgm:t>
    </dgm:pt>
    <dgm:pt modelId="{C3FF1B0F-33F9-4E81-B64F-CCDCC328B0F5}">
      <dgm:prSet/>
      <dgm:spPr/>
      <dgm:t>
        <a:bodyPr/>
        <a:lstStyle/>
        <a:p>
          <a:r>
            <a:rPr lang="lv-LV"/>
            <a:t>Kopā pret atkarībām </a:t>
          </a:r>
          <a:endParaRPr lang="en-US"/>
        </a:p>
      </dgm:t>
    </dgm:pt>
    <dgm:pt modelId="{D2586E92-774D-4D3C-BB10-DC9F999004B0}" type="parTrans" cxnId="{0FA41181-C876-41F6-B4BD-4BF50515CA15}">
      <dgm:prSet/>
      <dgm:spPr/>
      <dgm:t>
        <a:bodyPr/>
        <a:lstStyle/>
        <a:p>
          <a:endParaRPr lang="en-US"/>
        </a:p>
      </dgm:t>
    </dgm:pt>
    <dgm:pt modelId="{61AB5AD7-5498-413E-896C-DAFB743FFBDC}" type="sibTrans" cxnId="{0FA41181-C876-41F6-B4BD-4BF50515CA15}">
      <dgm:prSet/>
      <dgm:spPr/>
      <dgm:t>
        <a:bodyPr/>
        <a:lstStyle/>
        <a:p>
          <a:endParaRPr lang="en-US"/>
        </a:p>
      </dgm:t>
    </dgm:pt>
    <dgm:pt modelId="{E9ACCDBC-BAB0-4176-8172-319D634166B5}">
      <dgm:prSet/>
      <dgm:spPr/>
      <dgm:t>
        <a:bodyPr/>
        <a:lstStyle/>
        <a:p>
          <a:r>
            <a:rPr lang="lv-LV"/>
            <a:t>Palīdzības meklēšana ir spēks</a:t>
          </a:r>
          <a:endParaRPr lang="en-US"/>
        </a:p>
      </dgm:t>
    </dgm:pt>
    <dgm:pt modelId="{F4307B07-3FD4-480D-ABBB-2AFF4B86DDC8}" type="parTrans" cxnId="{D00473E2-AE0F-41A1-B1D6-7CA186FDCCE1}">
      <dgm:prSet/>
      <dgm:spPr/>
      <dgm:t>
        <a:bodyPr/>
        <a:lstStyle/>
        <a:p>
          <a:endParaRPr lang="en-US"/>
        </a:p>
      </dgm:t>
    </dgm:pt>
    <dgm:pt modelId="{6089AC9F-5261-419A-8CC1-8065DCB72B2E}" type="sibTrans" cxnId="{D00473E2-AE0F-41A1-B1D6-7CA186FDCCE1}">
      <dgm:prSet/>
      <dgm:spPr/>
      <dgm:t>
        <a:bodyPr/>
        <a:lstStyle/>
        <a:p>
          <a:endParaRPr lang="en-US"/>
        </a:p>
      </dgm:t>
    </dgm:pt>
    <dgm:pt modelId="{BC0EBFA7-01F5-4BAC-928B-67EDE3E60057}" type="pres">
      <dgm:prSet presAssocID="{BA1D13C0-9753-4353-96B5-2AF795F703FA}" presName="diagram" presStyleCnt="0">
        <dgm:presLayoutVars>
          <dgm:dir/>
          <dgm:resizeHandles val="exact"/>
        </dgm:presLayoutVars>
      </dgm:prSet>
      <dgm:spPr/>
    </dgm:pt>
    <dgm:pt modelId="{23F3AEDC-E337-4C98-9122-D459AC07A7D4}" type="pres">
      <dgm:prSet presAssocID="{A10681F6-B858-4AB8-B89B-77D4AFA4622D}" presName="node" presStyleLbl="node1" presStyleIdx="0" presStyleCnt="12">
        <dgm:presLayoutVars>
          <dgm:bulletEnabled val="1"/>
        </dgm:presLayoutVars>
      </dgm:prSet>
      <dgm:spPr/>
    </dgm:pt>
    <dgm:pt modelId="{566D036B-272D-45D6-8755-7AF9C24659CB}" type="pres">
      <dgm:prSet presAssocID="{1021D0B6-191A-4D4D-91EB-A368F5FA3928}" presName="sibTrans" presStyleCnt="0"/>
      <dgm:spPr/>
    </dgm:pt>
    <dgm:pt modelId="{191C39B1-6293-462E-AB58-E8C9DDB0581B}" type="pres">
      <dgm:prSet presAssocID="{EB8BF93D-28CE-449D-B10D-BA9500BC6DBA}" presName="node" presStyleLbl="node1" presStyleIdx="1" presStyleCnt="12">
        <dgm:presLayoutVars>
          <dgm:bulletEnabled val="1"/>
        </dgm:presLayoutVars>
      </dgm:prSet>
      <dgm:spPr/>
    </dgm:pt>
    <dgm:pt modelId="{14105CCA-5B14-4B00-B4A6-8B68A1283C22}" type="pres">
      <dgm:prSet presAssocID="{27F3C9EB-76A8-4FCF-91FD-8A52158953F2}" presName="sibTrans" presStyleCnt="0"/>
      <dgm:spPr/>
    </dgm:pt>
    <dgm:pt modelId="{8F2F4CBF-9569-4D4E-943D-0D1472AEC2EB}" type="pres">
      <dgm:prSet presAssocID="{D23A2371-0237-4D0A-A847-282F90A45D36}" presName="node" presStyleLbl="node1" presStyleIdx="2" presStyleCnt="12">
        <dgm:presLayoutVars>
          <dgm:bulletEnabled val="1"/>
        </dgm:presLayoutVars>
      </dgm:prSet>
      <dgm:spPr/>
    </dgm:pt>
    <dgm:pt modelId="{B7413965-96CF-4035-9CCD-43CDA1D4DCB3}" type="pres">
      <dgm:prSet presAssocID="{6C03B818-0722-4E93-A590-666D5AEA6ED7}" presName="sibTrans" presStyleCnt="0"/>
      <dgm:spPr/>
    </dgm:pt>
    <dgm:pt modelId="{31EC9C94-EC9C-4D73-8DD3-CCEC0B1607BE}" type="pres">
      <dgm:prSet presAssocID="{A7EEAD05-2D20-4DE6-9286-52241D771330}" presName="node" presStyleLbl="node1" presStyleIdx="3" presStyleCnt="12">
        <dgm:presLayoutVars>
          <dgm:bulletEnabled val="1"/>
        </dgm:presLayoutVars>
      </dgm:prSet>
      <dgm:spPr/>
    </dgm:pt>
    <dgm:pt modelId="{DD6BEFDF-8FCB-4D06-9A3F-E43C2B43A1C9}" type="pres">
      <dgm:prSet presAssocID="{40A3AF66-B906-4173-AAA9-EEE0684E6C07}" presName="sibTrans" presStyleCnt="0"/>
      <dgm:spPr/>
    </dgm:pt>
    <dgm:pt modelId="{5186BFC1-87F8-4195-A40E-D165E4451BF9}" type="pres">
      <dgm:prSet presAssocID="{CC67EE0C-9C6F-4A43-9308-F9008FFF9CD7}" presName="node" presStyleLbl="node1" presStyleIdx="4" presStyleCnt="12">
        <dgm:presLayoutVars>
          <dgm:bulletEnabled val="1"/>
        </dgm:presLayoutVars>
      </dgm:prSet>
      <dgm:spPr/>
    </dgm:pt>
    <dgm:pt modelId="{3FBA34A6-46C5-4F2E-A819-E64EBC71D42A}" type="pres">
      <dgm:prSet presAssocID="{3C411421-B54B-41DD-8E1F-8BD5E9FD733F}" presName="sibTrans" presStyleCnt="0"/>
      <dgm:spPr/>
    </dgm:pt>
    <dgm:pt modelId="{062DF6C3-35DD-4F24-837C-5B6353539FE9}" type="pres">
      <dgm:prSet presAssocID="{BC3347BB-7E6C-4F5D-9510-93990DF32A07}" presName="node" presStyleLbl="node1" presStyleIdx="5" presStyleCnt="12">
        <dgm:presLayoutVars>
          <dgm:bulletEnabled val="1"/>
        </dgm:presLayoutVars>
      </dgm:prSet>
      <dgm:spPr/>
    </dgm:pt>
    <dgm:pt modelId="{C9385A15-060A-451B-ACC1-C922306C1E28}" type="pres">
      <dgm:prSet presAssocID="{2A0588D5-E38D-48F7-8525-4BDC7B1074E0}" presName="sibTrans" presStyleCnt="0"/>
      <dgm:spPr/>
    </dgm:pt>
    <dgm:pt modelId="{9ABAC8C5-7CBE-4CF4-92A2-C3C4AB1096F7}" type="pres">
      <dgm:prSet presAssocID="{4797645E-2DA3-45DC-BB56-FBB0AFA30063}" presName="node" presStyleLbl="node1" presStyleIdx="6" presStyleCnt="12">
        <dgm:presLayoutVars>
          <dgm:bulletEnabled val="1"/>
        </dgm:presLayoutVars>
      </dgm:prSet>
      <dgm:spPr/>
    </dgm:pt>
    <dgm:pt modelId="{569F8BFD-6F05-4632-9425-6862248C5CE4}" type="pres">
      <dgm:prSet presAssocID="{B86620B5-0588-42FA-B376-8A85DD8A0155}" presName="sibTrans" presStyleCnt="0"/>
      <dgm:spPr/>
    </dgm:pt>
    <dgm:pt modelId="{CA3B48EB-4ABF-4B0E-B11D-19A1A5757F9B}" type="pres">
      <dgm:prSet presAssocID="{5E768F80-3B7D-4F31-B1A5-D03232424986}" presName="node" presStyleLbl="node1" presStyleIdx="7" presStyleCnt="12">
        <dgm:presLayoutVars>
          <dgm:bulletEnabled val="1"/>
        </dgm:presLayoutVars>
      </dgm:prSet>
      <dgm:spPr/>
    </dgm:pt>
    <dgm:pt modelId="{2170D72A-5FEA-43D1-A6E2-756C9E8CAADC}" type="pres">
      <dgm:prSet presAssocID="{487AF0CA-1143-4564-926A-3B2FC13FE170}" presName="sibTrans" presStyleCnt="0"/>
      <dgm:spPr/>
    </dgm:pt>
    <dgm:pt modelId="{EF0EEC24-B433-44C5-9B22-4043DB0E01E0}" type="pres">
      <dgm:prSet presAssocID="{89BBF79A-961E-4907-978D-70A5B3AFD1A2}" presName="node" presStyleLbl="node1" presStyleIdx="8" presStyleCnt="12">
        <dgm:presLayoutVars>
          <dgm:bulletEnabled val="1"/>
        </dgm:presLayoutVars>
      </dgm:prSet>
      <dgm:spPr/>
    </dgm:pt>
    <dgm:pt modelId="{6BBCD569-BE9E-4510-9F25-043EC679BE4D}" type="pres">
      <dgm:prSet presAssocID="{AFCE1294-7E53-464B-9B3E-3204662F3B36}" presName="sibTrans" presStyleCnt="0"/>
      <dgm:spPr/>
    </dgm:pt>
    <dgm:pt modelId="{9A41EDEC-4048-4597-A5E5-C346D838BAE4}" type="pres">
      <dgm:prSet presAssocID="{0E07F473-8EBD-4564-8B63-825391F31387}" presName="node" presStyleLbl="node1" presStyleIdx="9" presStyleCnt="12">
        <dgm:presLayoutVars>
          <dgm:bulletEnabled val="1"/>
        </dgm:presLayoutVars>
      </dgm:prSet>
      <dgm:spPr/>
    </dgm:pt>
    <dgm:pt modelId="{33023394-22B3-4AB1-B38F-D98DF82A1057}" type="pres">
      <dgm:prSet presAssocID="{AF33EC84-9B93-412B-B72B-B41E45EE920B}" presName="sibTrans" presStyleCnt="0"/>
      <dgm:spPr/>
    </dgm:pt>
    <dgm:pt modelId="{16985D2B-048C-4770-A720-2A847B08F5EF}" type="pres">
      <dgm:prSet presAssocID="{C3FF1B0F-33F9-4E81-B64F-CCDCC328B0F5}" presName="node" presStyleLbl="node1" presStyleIdx="10" presStyleCnt="12">
        <dgm:presLayoutVars>
          <dgm:bulletEnabled val="1"/>
        </dgm:presLayoutVars>
      </dgm:prSet>
      <dgm:spPr/>
    </dgm:pt>
    <dgm:pt modelId="{85DA671F-50A4-43B1-ACDF-EBF94E795C3C}" type="pres">
      <dgm:prSet presAssocID="{61AB5AD7-5498-413E-896C-DAFB743FFBDC}" presName="sibTrans" presStyleCnt="0"/>
      <dgm:spPr/>
    </dgm:pt>
    <dgm:pt modelId="{100F24DC-9A3D-4FCA-AB2F-6E2D413F2FD8}" type="pres">
      <dgm:prSet presAssocID="{E9ACCDBC-BAB0-4176-8172-319D634166B5}" presName="node" presStyleLbl="node1" presStyleIdx="11" presStyleCnt="12">
        <dgm:presLayoutVars>
          <dgm:bulletEnabled val="1"/>
        </dgm:presLayoutVars>
      </dgm:prSet>
      <dgm:spPr/>
    </dgm:pt>
  </dgm:ptLst>
  <dgm:cxnLst>
    <dgm:cxn modelId="{4703C803-252C-4554-AF3E-C870AAE87CBF}" type="presOf" srcId="{0E07F473-8EBD-4564-8B63-825391F31387}" destId="{9A41EDEC-4048-4597-A5E5-C346D838BAE4}" srcOrd="0" destOrd="0" presId="urn:microsoft.com/office/officeart/2005/8/layout/default"/>
    <dgm:cxn modelId="{48E3CE07-8009-4B4A-B3C4-26983A918803}" srcId="{BA1D13C0-9753-4353-96B5-2AF795F703FA}" destId="{A7EEAD05-2D20-4DE6-9286-52241D771330}" srcOrd="3" destOrd="0" parTransId="{0B98D509-E578-4973-AAC8-FCA15707B6B9}" sibTransId="{40A3AF66-B906-4173-AAA9-EEE0684E6C07}"/>
    <dgm:cxn modelId="{99531A25-9244-49D1-8FAB-1300A5D7880E}" srcId="{BA1D13C0-9753-4353-96B5-2AF795F703FA}" destId="{BC3347BB-7E6C-4F5D-9510-93990DF32A07}" srcOrd="5" destOrd="0" parTransId="{E2B52F2C-F481-4CD2-9AF9-4CC809FAC783}" sibTransId="{2A0588D5-E38D-48F7-8525-4BDC7B1074E0}"/>
    <dgm:cxn modelId="{26CCD32C-3424-4ED2-A6F0-309E08A9015A}" srcId="{BA1D13C0-9753-4353-96B5-2AF795F703FA}" destId="{5E768F80-3B7D-4F31-B1A5-D03232424986}" srcOrd="7" destOrd="0" parTransId="{859EF8B4-9F06-4C4D-A797-FE16D474365F}" sibTransId="{487AF0CA-1143-4564-926A-3B2FC13FE170}"/>
    <dgm:cxn modelId="{BADE1D33-261D-40BE-AEDC-6A4CB8DC5570}" type="presOf" srcId="{4797645E-2DA3-45DC-BB56-FBB0AFA30063}" destId="{9ABAC8C5-7CBE-4CF4-92A2-C3C4AB1096F7}" srcOrd="0" destOrd="0" presId="urn:microsoft.com/office/officeart/2005/8/layout/default"/>
    <dgm:cxn modelId="{0B7D7E3C-57D1-4757-B0C2-D814316CC0D0}" srcId="{BA1D13C0-9753-4353-96B5-2AF795F703FA}" destId="{CC67EE0C-9C6F-4A43-9308-F9008FFF9CD7}" srcOrd="4" destOrd="0" parTransId="{45019AB0-9EE1-483D-9D9E-899F9C885D62}" sibTransId="{3C411421-B54B-41DD-8E1F-8BD5E9FD733F}"/>
    <dgm:cxn modelId="{8F2AB35C-E510-40E6-BCC4-606DA09085F2}" srcId="{BA1D13C0-9753-4353-96B5-2AF795F703FA}" destId="{A10681F6-B858-4AB8-B89B-77D4AFA4622D}" srcOrd="0" destOrd="0" parTransId="{50521C7B-04BD-4051-8360-8D6D7863BA93}" sibTransId="{1021D0B6-191A-4D4D-91EB-A368F5FA3928}"/>
    <dgm:cxn modelId="{67CD3263-6D48-43B4-98EB-B027AE44F6B5}" type="presOf" srcId="{A10681F6-B858-4AB8-B89B-77D4AFA4622D}" destId="{23F3AEDC-E337-4C98-9122-D459AC07A7D4}" srcOrd="0" destOrd="0" presId="urn:microsoft.com/office/officeart/2005/8/layout/default"/>
    <dgm:cxn modelId="{CA4CB567-97C6-4A97-8662-5CE623BFBA3E}" type="presOf" srcId="{C3FF1B0F-33F9-4E81-B64F-CCDCC328B0F5}" destId="{16985D2B-048C-4770-A720-2A847B08F5EF}" srcOrd="0" destOrd="0" presId="urn:microsoft.com/office/officeart/2005/8/layout/default"/>
    <dgm:cxn modelId="{A2DBAE6A-584F-4101-8FA0-10663FF7DDCF}" srcId="{BA1D13C0-9753-4353-96B5-2AF795F703FA}" destId="{89BBF79A-961E-4907-978D-70A5B3AFD1A2}" srcOrd="8" destOrd="0" parTransId="{2842367B-A1AD-487B-B10A-40BF67FA6064}" sibTransId="{AFCE1294-7E53-464B-9B3E-3204662F3B36}"/>
    <dgm:cxn modelId="{4CFC9051-A2ED-4226-B40C-CA1EA9F4D69B}" srcId="{BA1D13C0-9753-4353-96B5-2AF795F703FA}" destId="{0E07F473-8EBD-4564-8B63-825391F31387}" srcOrd="9" destOrd="0" parTransId="{47819A84-7D49-4459-9C01-505AADC52527}" sibTransId="{AF33EC84-9B93-412B-B72B-B41E45EE920B}"/>
    <dgm:cxn modelId="{289D2380-C9E6-4283-AE47-95D91CAE3715}" type="presOf" srcId="{A7EEAD05-2D20-4DE6-9286-52241D771330}" destId="{31EC9C94-EC9C-4D73-8DD3-CCEC0B1607BE}" srcOrd="0" destOrd="0" presId="urn:microsoft.com/office/officeart/2005/8/layout/default"/>
    <dgm:cxn modelId="{0FA41181-C876-41F6-B4BD-4BF50515CA15}" srcId="{BA1D13C0-9753-4353-96B5-2AF795F703FA}" destId="{C3FF1B0F-33F9-4E81-B64F-CCDCC328B0F5}" srcOrd="10" destOrd="0" parTransId="{D2586E92-774D-4D3C-BB10-DC9F999004B0}" sibTransId="{61AB5AD7-5498-413E-896C-DAFB743FFBDC}"/>
    <dgm:cxn modelId="{F2AD818C-1EE0-43B3-8ACB-6B904B623577}" srcId="{BA1D13C0-9753-4353-96B5-2AF795F703FA}" destId="{4797645E-2DA3-45DC-BB56-FBB0AFA30063}" srcOrd="6" destOrd="0" parTransId="{039BB886-E15B-4180-B763-9C5952CBB6EC}" sibTransId="{B86620B5-0588-42FA-B376-8A85DD8A0155}"/>
    <dgm:cxn modelId="{C0DE818E-C707-477C-B1C1-A103CF82A9E1}" type="presOf" srcId="{BA1D13C0-9753-4353-96B5-2AF795F703FA}" destId="{BC0EBFA7-01F5-4BAC-928B-67EDE3E60057}" srcOrd="0" destOrd="0" presId="urn:microsoft.com/office/officeart/2005/8/layout/default"/>
    <dgm:cxn modelId="{FC7FC698-B51F-45D7-AE99-E78F05CFD97C}" srcId="{BA1D13C0-9753-4353-96B5-2AF795F703FA}" destId="{EB8BF93D-28CE-449D-B10D-BA9500BC6DBA}" srcOrd="1" destOrd="0" parTransId="{0C4CE565-733F-4CF9-A4C1-FB09A0A7C75D}" sibTransId="{27F3C9EB-76A8-4FCF-91FD-8A52158953F2}"/>
    <dgm:cxn modelId="{237328B4-0828-4E68-B7A1-8EBFE5679414}" type="presOf" srcId="{89BBF79A-961E-4907-978D-70A5B3AFD1A2}" destId="{EF0EEC24-B433-44C5-9B22-4043DB0E01E0}" srcOrd="0" destOrd="0" presId="urn:microsoft.com/office/officeart/2005/8/layout/default"/>
    <dgm:cxn modelId="{30C20DB6-2F06-47EA-A3BA-8364DF7AF5D2}" type="presOf" srcId="{E9ACCDBC-BAB0-4176-8172-319D634166B5}" destId="{100F24DC-9A3D-4FCA-AB2F-6E2D413F2FD8}" srcOrd="0" destOrd="0" presId="urn:microsoft.com/office/officeart/2005/8/layout/default"/>
    <dgm:cxn modelId="{725F68BC-6D99-4F9C-BE7C-B7D08639A979}" type="presOf" srcId="{CC67EE0C-9C6F-4A43-9308-F9008FFF9CD7}" destId="{5186BFC1-87F8-4195-A40E-D165E4451BF9}" srcOrd="0" destOrd="0" presId="urn:microsoft.com/office/officeart/2005/8/layout/default"/>
    <dgm:cxn modelId="{92B8A3CD-4D72-4CCF-8879-7813B8541D26}" type="presOf" srcId="{EB8BF93D-28CE-449D-B10D-BA9500BC6DBA}" destId="{191C39B1-6293-462E-AB58-E8C9DDB0581B}" srcOrd="0" destOrd="0" presId="urn:microsoft.com/office/officeart/2005/8/layout/default"/>
    <dgm:cxn modelId="{87945ED8-21B2-4E01-9D60-B11EEA404C2C}" type="presOf" srcId="{BC3347BB-7E6C-4F5D-9510-93990DF32A07}" destId="{062DF6C3-35DD-4F24-837C-5B6353539FE9}" srcOrd="0" destOrd="0" presId="urn:microsoft.com/office/officeart/2005/8/layout/default"/>
    <dgm:cxn modelId="{D00473E2-AE0F-41A1-B1D6-7CA186FDCCE1}" srcId="{BA1D13C0-9753-4353-96B5-2AF795F703FA}" destId="{E9ACCDBC-BAB0-4176-8172-319D634166B5}" srcOrd="11" destOrd="0" parTransId="{F4307B07-3FD4-480D-ABBB-2AFF4B86DDC8}" sibTransId="{6089AC9F-5261-419A-8CC1-8065DCB72B2E}"/>
    <dgm:cxn modelId="{538076EA-23B2-4E59-B3AF-CD3D95321559}" type="presOf" srcId="{D23A2371-0237-4D0A-A847-282F90A45D36}" destId="{8F2F4CBF-9569-4D4E-943D-0D1472AEC2EB}" srcOrd="0" destOrd="0" presId="urn:microsoft.com/office/officeart/2005/8/layout/default"/>
    <dgm:cxn modelId="{5A11C6EF-AA23-4D94-80D7-63FE859034AB}" srcId="{BA1D13C0-9753-4353-96B5-2AF795F703FA}" destId="{D23A2371-0237-4D0A-A847-282F90A45D36}" srcOrd="2" destOrd="0" parTransId="{DBD6D472-3106-472E-9FEA-642BA50867B8}" sibTransId="{6C03B818-0722-4E93-A590-666D5AEA6ED7}"/>
    <dgm:cxn modelId="{1019DCF2-B831-4401-BF47-CC886E0B4911}" type="presOf" srcId="{5E768F80-3B7D-4F31-B1A5-D03232424986}" destId="{CA3B48EB-4ABF-4B0E-B11D-19A1A5757F9B}" srcOrd="0" destOrd="0" presId="urn:microsoft.com/office/officeart/2005/8/layout/default"/>
    <dgm:cxn modelId="{AE404CE7-9F99-466D-BDBE-E1F59A90BDA2}" type="presParOf" srcId="{BC0EBFA7-01F5-4BAC-928B-67EDE3E60057}" destId="{23F3AEDC-E337-4C98-9122-D459AC07A7D4}" srcOrd="0" destOrd="0" presId="urn:microsoft.com/office/officeart/2005/8/layout/default"/>
    <dgm:cxn modelId="{F5D7027D-B65E-4A23-8C02-A0675065BECA}" type="presParOf" srcId="{BC0EBFA7-01F5-4BAC-928B-67EDE3E60057}" destId="{566D036B-272D-45D6-8755-7AF9C24659CB}" srcOrd="1" destOrd="0" presId="urn:microsoft.com/office/officeart/2005/8/layout/default"/>
    <dgm:cxn modelId="{0775C61B-CE82-40FB-BCA1-7A80984D20AF}" type="presParOf" srcId="{BC0EBFA7-01F5-4BAC-928B-67EDE3E60057}" destId="{191C39B1-6293-462E-AB58-E8C9DDB0581B}" srcOrd="2" destOrd="0" presId="urn:microsoft.com/office/officeart/2005/8/layout/default"/>
    <dgm:cxn modelId="{932D260D-F63F-4898-9EDD-18D63D813548}" type="presParOf" srcId="{BC0EBFA7-01F5-4BAC-928B-67EDE3E60057}" destId="{14105CCA-5B14-4B00-B4A6-8B68A1283C22}" srcOrd="3" destOrd="0" presId="urn:microsoft.com/office/officeart/2005/8/layout/default"/>
    <dgm:cxn modelId="{897E72F4-B7CF-46B3-A6B0-F0F897845C89}" type="presParOf" srcId="{BC0EBFA7-01F5-4BAC-928B-67EDE3E60057}" destId="{8F2F4CBF-9569-4D4E-943D-0D1472AEC2EB}" srcOrd="4" destOrd="0" presId="urn:microsoft.com/office/officeart/2005/8/layout/default"/>
    <dgm:cxn modelId="{EB58ECD8-7746-4E39-BECA-D914D4B3D260}" type="presParOf" srcId="{BC0EBFA7-01F5-4BAC-928B-67EDE3E60057}" destId="{B7413965-96CF-4035-9CCD-43CDA1D4DCB3}" srcOrd="5" destOrd="0" presId="urn:microsoft.com/office/officeart/2005/8/layout/default"/>
    <dgm:cxn modelId="{9E8696BC-2777-48BC-B0C6-4440A9CFA401}" type="presParOf" srcId="{BC0EBFA7-01F5-4BAC-928B-67EDE3E60057}" destId="{31EC9C94-EC9C-4D73-8DD3-CCEC0B1607BE}" srcOrd="6" destOrd="0" presId="urn:microsoft.com/office/officeart/2005/8/layout/default"/>
    <dgm:cxn modelId="{4EEF1132-1D5A-4FBA-866E-0473565D0695}" type="presParOf" srcId="{BC0EBFA7-01F5-4BAC-928B-67EDE3E60057}" destId="{DD6BEFDF-8FCB-4D06-9A3F-E43C2B43A1C9}" srcOrd="7" destOrd="0" presId="urn:microsoft.com/office/officeart/2005/8/layout/default"/>
    <dgm:cxn modelId="{F8DED2D7-F492-4939-9E45-16BA3F2AB6D3}" type="presParOf" srcId="{BC0EBFA7-01F5-4BAC-928B-67EDE3E60057}" destId="{5186BFC1-87F8-4195-A40E-D165E4451BF9}" srcOrd="8" destOrd="0" presId="urn:microsoft.com/office/officeart/2005/8/layout/default"/>
    <dgm:cxn modelId="{2D720B9B-343A-42B0-A768-F9DC071833CB}" type="presParOf" srcId="{BC0EBFA7-01F5-4BAC-928B-67EDE3E60057}" destId="{3FBA34A6-46C5-4F2E-A819-E64EBC71D42A}" srcOrd="9" destOrd="0" presId="urn:microsoft.com/office/officeart/2005/8/layout/default"/>
    <dgm:cxn modelId="{E133E685-6E4D-4502-AC7C-349A09540E16}" type="presParOf" srcId="{BC0EBFA7-01F5-4BAC-928B-67EDE3E60057}" destId="{062DF6C3-35DD-4F24-837C-5B6353539FE9}" srcOrd="10" destOrd="0" presId="urn:microsoft.com/office/officeart/2005/8/layout/default"/>
    <dgm:cxn modelId="{744B4BD8-01F5-4191-9DD1-5B4CAB552842}" type="presParOf" srcId="{BC0EBFA7-01F5-4BAC-928B-67EDE3E60057}" destId="{C9385A15-060A-451B-ACC1-C922306C1E28}" srcOrd="11" destOrd="0" presId="urn:microsoft.com/office/officeart/2005/8/layout/default"/>
    <dgm:cxn modelId="{A70A35E7-8B2E-4BC2-A22A-213F7BB2A700}" type="presParOf" srcId="{BC0EBFA7-01F5-4BAC-928B-67EDE3E60057}" destId="{9ABAC8C5-7CBE-4CF4-92A2-C3C4AB1096F7}" srcOrd="12" destOrd="0" presId="urn:microsoft.com/office/officeart/2005/8/layout/default"/>
    <dgm:cxn modelId="{AE6055A7-DB91-4B5F-86A6-8D1204CE40A5}" type="presParOf" srcId="{BC0EBFA7-01F5-4BAC-928B-67EDE3E60057}" destId="{569F8BFD-6F05-4632-9425-6862248C5CE4}" srcOrd="13" destOrd="0" presId="urn:microsoft.com/office/officeart/2005/8/layout/default"/>
    <dgm:cxn modelId="{C206AEEF-1E3C-41B7-BFFA-0C026C7D3A36}" type="presParOf" srcId="{BC0EBFA7-01F5-4BAC-928B-67EDE3E60057}" destId="{CA3B48EB-4ABF-4B0E-B11D-19A1A5757F9B}" srcOrd="14" destOrd="0" presId="urn:microsoft.com/office/officeart/2005/8/layout/default"/>
    <dgm:cxn modelId="{24C5D1EE-64E8-4C01-A3CA-87AACFA95E8D}" type="presParOf" srcId="{BC0EBFA7-01F5-4BAC-928B-67EDE3E60057}" destId="{2170D72A-5FEA-43D1-A6E2-756C9E8CAADC}" srcOrd="15" destOrd="0" presId="urn:microsoft.com/office/officeart/2005/8/layout/default"/>
    <dgm:cxn modelId="{E3A5F4EE-2B3B-493F-A858-FC50FCBB4B7C}" type="presParOf" srcId="{BC0EBFA7-01F5-4BAC-928B-67EDE3E60057}" destId="{EF0EEC24-B433-44C5-9B22-4043DB0E01E0}" srcOrd="16" destOrd="0" presId="urn:microsoft.com/office/officeart/2005/8/layout/default"/>
    <dgm:cxn modelId="{4191E54A-2648-4E90-BAF2-EE21C0C69880}" type="presParOf" srcId="{BC0EBFA7-01F5-4BAC-928B-67EDE3E60057}" destId="{6BBCD569-BE9E-4510-9F25-043EC679BE4D}" srcOrd="17" destOrd="0" presId="urn:microsoft.com/office/officeart/2005/8/layout/default"/>
    <dgm:cxn modelId="{A40E2F73-8C01-4B45-800C-D462D0E1A4C8}" type="presParOf" srcId="{BC0EBFA7-01F5-4BAC-928B-67EDE3E60057}" destId="{9A41EDEC-4048-4597-A5E5-C346D838BAE4}" srcOrd="18" destOrd="0" presId="urn:microsoft.com/office/officeart/2005/8/layout/default"/>
    <dgm:cxn modelId="{2A6C0C95-5E99-4A81-B09F-E09BABE45822}" type="presParOf" srcId="{BC0EBFA7-01F5-4BAC-928B-67EDE3E60057}" destId="{33023394-22B3-4AB1-B38F-D98DF82A1057}" srcOrd="19" destOrd="0" presId="urn:microsoft.com/office/officeart/2005/8/layout/default"/>
    <dgm:cxn modelId="{9E1E1502-7FCA-4255-900E-08005ADFA7DD}" type="presParOf" srcId="{BC0EBFA7-01F5-4BAC-928B-67EDE3E60057}" destId="{16985D2B-048C-4770-A720-2A847B08F5EF}" srcOrd="20" destOrd="0" presId="urn:microsoft.com/office/officeart/2005/8/layout/default"/>
    <dgm:cxn modelId="{67C8170B-826D-4EE5-8C22-00CA99BCD00D}" type="presParOf" srcId="{BC0EBFA7-01F5-4BAC-928B-67EDE3E60057}" destId="{85DA671F-50A4-43B1-ACDF-EBF94E795C3C}" srcOrd="21" destOrd="0" presId="urn:microsoft.com/office/officeart/2005/8/layout/default"/>
    <dgm:cxn modelId="{83CC34AF-883A-47E7-B8F3-073A48FEED02}" type="presParOf" srcId="{BC0EBFA7-01F5-4BAC-928B-67EDE3E60057}" destId="{100F24DC-9A3D-4FCA-AB2F-6E2D413F2FD8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CAC00B-9F9C-48BE-B8E9-109BB0906FB3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009D42D-D066-4D46-9348-BA2A2657CE06}">
      <dgm:prSet/>
      <dgm:spPr/>
      <dgm:t>
        <a:bodyPr/>
        <a:lstStyle/>
        <a:p>
          <a:r>
            <a:rPr lang="lv-LV"/>
            <a:t>PROJEKTS 4.3.6.1 (speciālistu kapacitātes stiprināšana)</a:t>
          </a:r>
          <a:endParaRPr lang="en-US"/>
        </a:p>
      </dgm:t>
    </dgm:pt>
    <dgm:pt modelId="{35D6A2B8-323C-4EF1-8742-36E8BF831640}" type="parTrans" cxnId="{845AC9CF-DFB6-4001-8375-CF85D3D88968}">
      <dgm:prSet/>
      <dgm:spPr/>
      <dgm:t>
        <a:bodyPr/>
        <a:lstStyle/>
        <a:p>
          <a:endParaRPr lang="en-US"/>
        </a:p>
      </dgm:t>
    </dgm:pt>
    <dgm:pt modelId="{561D76AA-638A-442A-84C1-F88AEDC5D2E4}" type="sibTrans" cxnId="{845AC9CF-DFB6-4001-8375-CF85D3D88968}">
      <dgm:prSet/>
      <dgm:spPr/>
      <dgm:t>
        <a:bodyPr/>
        <a:lstStyle/>
        <a:p>
          <a:endParaRPr lang="en-US"/>
        </a:p>
      </dgm:t>
    </dgm:pt>
    <dgm:pt modelId="{7BC6F0FB-E183-4203-85A8-4F9524E49060}">
      <dgm:prSet/>
      <dgm:spPr/>
      <dgm:t>
        <a:bodyPr/>
        <a:lstStyle/>
        <a:p>
          <a:r>
            <a:rPr lang="lv-LV"/>
            <a:t>3 STRATĒĢISKIE VIRZIENI</a:t>
          </a:r>
          <a:endParaRPr lang="en-US"/>
        </a:p>
      </dgm:t>
    </dgm:pt>
    <dgm:pt modelId="{0F57A690-5D1D-4FE2-B273-32C859313FD8}" type="parTrans" cxnId="{BE136F00-3440-46D4-A3D0-9A98BACCAFE4}">
      <dgm:prSet/>
      <dgm:spPr/>
      <dgm:t>
        <a:bodyPr/>
        <a:lstStyle/>
        <a:p>
          <a:endParaRPr lang="en-US"/>
        </a:p>
      </dgm:t>
    </dgm:pt>
    <dgm:pt modelId="{99FA3AA8-9D0B-45BC-9521-2700FFE3F93D}" type="sibTrans" cxnId="{BE136F00-3440-46D4-A3D0-9A98BACCAFE4}">
      <dgm:prSet/>
      <dgm:spPr/>
      <dgm:t>
        <a:bodyPr/>
        <a:lstStyle/>
        <a:p>
          <a:endParaRPr lang="en-US"/>
        </a:p>
      </dgm:t>
    </dgm:pt>
    <dgm:pt modelId="{769924AD-DA12-46D2-AA9E-7659767DB2CA}">
      <dgm:prSet/>
      <dgm:spPr/>
      <dgm:t>
        <a:bodyPr/>
        <a:lstStyle/>
        <a:p>
          <a:r>
            <a:rPr lang="lv-LV" b="1" dirty="0"/>
            <a:t>📚 1. &amp; 2. VIRZIENS (60 000 EUR/komunikācijas aktivitātes)</a:t>
          </a:r>
          <a:r>
            <a:rPr lang="lv-LV" dirty="0"/>
            <a:t> </a:t>
          </a:r>
          <a:endParaRPr lang="en-US" dirty="0"/>
        </a:p>
      </dgm:t>
    </dgm:pt>
    <dgm:pt modelId="{8BEE0122-73D8-4BF1-89AE-D2E96C81CEF1}" type="parTrans" cxnId="{1B1310C4-D798-4A75-8BD1-D19B4F2F55B7}">
      <dgm:prSet/>
      <dgm:spPr/>
      <dgm:t>
        <a:bodyPr/>
        <a:lstStyle/>
        <a:p>
          <a:endParaRPr lang="en-US"/>
        </a:p>
      </dgm:t>
    </dgm:pt>
    <dgm:pt modelId="{C6CB3957-3409-482C-8077-B000AA389E3D}" type="sibTrans" cxnId="{1B1310C4-D798-4A75-8BD1-D19B4F2F55B7}">
      <dgm:prSet/>
      <dgm:spPr/>
      <dgm:t>
        <a:bodyPr/>
        <a:lstStyle/>
        <a:p>
          <a:endParaRPr lang="en-US"/>
        </a:p>
      </dgm:t>
    </dgm:pt>
    <dgm:pt modelId="{3A58A65C-19F1-4536-950E-75245A046BAF}">
      <dgm:prSet/>
      <dgm:spPr/>
      <dgm:t>
        <a:bodyPr/>
        <a:lstStyle/>
        <a:p>
          <a:r>
            <a:rPr lang="lv-LV" dirty="0"/>
            <a:t>• Likumisko pārstāvju atbildība</a:t>
          </a:r>
          <a:br>
            <a:rPr lang="lv-LV" dirty="0"/>
          </a:br>
          <a:r>
            <a:rPr lang="lv-LV" dirty="0"/>
            <a:t>• Speciālistu vienotas prakses</a:t>
          </a:r>
          <a:endParaRPr lang="en-US" dirty="0"/>
        </a:p>
      </dgm:t>
    </dgm:pt>
    <dgm:pt modelId="{FB55FF4B-63CA-4DE4-A679-EF338EA2E9AF}" type="parTrans" cxnId="{44833BE5-36CC-4AA9-9E3F-AE59CECEAA92}">
      <dgm:prSet/>
      <dgm:spPr/>
      <dgm:t>
        <a:bodyPr/>
        <a:lstStyle/>
        <a:p>
          <a:endParaRPr lang="en-US"/>
        </a:p>
      </dgm:t>
    </dgm:pt>
    <dgm:pt modelId="{F218F0BF-8283-4208-A55E-1988CCBEFEEF}" type="sibTrans" cxnId="{44833BE5-36CC-4AA9-9E3F-AE59CECEAA92}">
      <dgm:prSet/>
      <dgm:spPr/>
      <dgm:t>
        <a:bodyPr/>
        <a:lstStyle/>
        <a:p>
          <a:endParaRPr lang="en-US"/>
        </a:p>
      </dgm:t>
    </dgm:pt>
    <dgm:pt modelId="{DA7D5F63-32E8-4EBE-832D-45CBCD316B79}">
      <dgm:prSet/>
      <dgm:spPr/>
      <dgm:t>
        <a:bodyPr/>
        <a:lstStyle/>
        <a:p>
          <a:r>
            <a:rPr lang="lv-LV" b="1" dirty="0"/>
            <a:t>🏛️ 3. VIRZIENS (30 000 EUR/komunikācijas aktivitātes)</a:t>
          </a:r>
          <a:r>
            <a:rPr lang="lv-LV" dirty="0"/>
            <a:t> </a:t>
          </a:r>
          <a:endParaRPr lang="en-US" dirty="0"/>
        </a:p>
      </dgm:t>
    </dgm:pt>
    <dgm:pt modelId="{07AA48E1-75D3-4646-BD24-6FC0676B5E92}" type="parTrans" cxnId="{5CAE2BC2-EF48-47E2-944E-30A5D0DE4D8A}">
      <dgm:prSet/>
      <dgm:spPr/>
      <dgm:t>
        <a:bodyPr/>
        <a:lstStyle/>
        <a:p>
          <a:endParaRPr lang="en-US"/>
        </a:p>
      </dgm:t>
    </dgm:pt>
    <dgm:pt modelId="{DCA3811A-BF3C-4F3E-A5FB-2E086107490B}" type="sibTrans" cxnId="{5CAE2BC2-EF48-47E2-944E-30A5D0DE4D8A}">
      <dgm:prSet/>
      <dgm:spPr/>
      <dgm:t>
        <a:bodyPr/>
        <a:lstStyle/>
        <a:p>
          <a:endParaRPr lang="en-US"/>
        </a:p>
      </dgm:t>
    </dgm:pt>
    <dgm:pt modelId="{94138EEA-C1D8-4E6B-BB12-B6BB7BA38BED}">
      <dgm:prSet/>
      <dgm:spPr/>
      <dgm:t>
        <a:bodyPr/>
        <a:lstStyle/>
        <a:p>
          <a:r>
            <a:rPr lang="lv-LV"/>
            <a:t>• Pašvaldību izglītošana</a:t>
          </a:r>
          <a:br>
            <a:rPr lang="lv-LV"/>
          </a:br>
          <a:r>
            <a:rPr lang="lv-LV"/>
            <a:t>• Bāriņtiesu atbalsts</a:t>
          </a:r>
          <a:endParaRPr lang="en-US"/>
        </a:p>
      </dgm:t>
    </dgm:pt>
    <dgm:pt modelId="{AFBFCE10-D60D-4409-8DB4-B81BC4F5FB6F}" type="parTrans" cxnId="{64984387-6756-413B-A7C5-1A5364738E82}">
      <dgm:prSet/>
      <dgm:spPr/>
      <dgm:t>
        <a:bodyPr/>
        <a:lstStyle/>
        <a:p>
          <a:endParaRPr lang="en-US"/>
        </a:p>
      </dgm:t>
    </dgm:pt>
    <dgm:pt modelId="{AFD8C08E-C385-4A9E-B5AA-4497C720E605}" type="sibTrans" cxnId="{64984387-6756-413B-A7C5-1A5364738E82}">
      <dgm:prSet/>
      <dgm:spPr/>
      <dgm:t>
        <a:bodyPr/>
        <a:lstStyle/>
        <a:p>
          <a:endParaRPr lang="en-US"/>
        </a:p>
      </dgm:t>
    </dgm:pt>
    <dgm:pt modelId="{6E107BCC-9466-438E-BFD0-FE14F34830A0}" type="pres">
      <dgm:prSet presAssocID="{46CAC00B-9F9C-48BE-B8E9-109BB0906FB3}" presName="diagram" presStyleCnt="0">
        <dgm:presLayoutVars>
          <dgm:dir/>
          <dgm:resizeHandles val="exact"/>
        </dgm:presLayoutVars>
      </dgm:prSet>
      <dgm:spPr/>
    </dgm:pt>
    <dgm:pt modelId="{DE1F1443-99C4-4B36-B0E4-C1289A76128B}" type="pres">
      <dgm:prSet presAssocID="{4009D42D-D066-4D46-9348-BA2A2657CE06}" presName="node" presStyleLbl="node1" presStyleIdx="0" presStyleCnt="6">
        <dgm:presLayoutVars>
          <dgm:bulletEnabled val="1"/>
        </dgm:presLayoutVars>
      </dgm:prSet>
      <dgm:spPr/>
    </dgm:pt>
    <dgm:pt modelId="{74A6BDCB-A800-4449-B6CD-3B17B408E799}" type="pres">
      <dgm:prSet presAssocID="{561D76AA-638A-442A-84C1-F88AEDC5D2E4}" presName="sibTrans" presStyleCnt="0"/>
      <dgm:spPr/>
    </dgm:pt>
    <dgm:pt modelId="{44BAEEB7-C128-4E15-A85E-31DE15AADCC1}" type="pres">
      <dgm:prSet presAssocID="{7BC6F0FB-E183-4203-85A8-4F9524E49060}" presName="node" presStyleLbl="node1" presStyleIdx="1" presStyleCnt="6">
        <dgm:presLayoutVars>
          <dgm:bulletEnabled val="1"/>
        </dgm:presLayoutVars>
      </dgm:prSet>
      <dgm:spPr/>
    </dgm:pt>
    <dgm:pt modelId="{616A16C3-0000-4CBD-A41B-C4F8B74F77EE}" type="pres">
      <dgm:prSet presAssocID="{99FA3AA8-9D0B-45BC-9521-2700FFE3F93D}" presName="sibTrans" presStyleCnt="0"/>
      <dgm:spPr/>
    </dgm:pt>
    <dgm:pt modelId="{6F4C32A4-0B66-4E80-86CA-97D37CEAE52C}" type="pres">
      <dgm:prSet presAssocID="{769924AD-DA12-46D2-AA9E-7659767DB2CA}" presName="node" presStyleLbl="node1" presStyleIdx="2" presStyleCnt="6">
        <dgm:presLayoutVars>
          <dgm:bulletEnabled val="1"/>
        </dgm:presLayoutVars>
      </dgm:prSet>
      <dgm:spPr/>
    </dgm:pt>
    <dgm:pt modelId="{611742C2-9289-4AD1-9CC2-9E70ACBDCD14}" type="pres">
      <dgm:prSet presAssocID="{C6CB3957-3409-482C-8077-B000AA389E3D}" presName="sibTrans" presStyleCnt="0"/>
      <dgm:spPr/>
    </dgm:pt>
    <dgm:pt modelId="{99845585-0FE3-42B3-B130-F3352BD904BF}" type="pres">
      <dgm:prSet presAssocID="{3A58A65C-19F1-4536-950E-75245A046BAF}" presName="node" presStyleLbl="node1" presStyleIdx="3" presStyleCnt="6">
        <dgm:presLayoutVars>
          <dgm:bulletEnabled val="1"/>
        </dgm:presLayoutVars>
      </dgm:prSet>
      <dgm:spPr/>
    </dgm:pt>
    <dgm:pt modelId="{57310EB5-B0F9-4FC9-AC1F-DC3B64A922D6}" type="pres">
      <dgm:prSet presAssocID="{F218F0BF-8283-4208-A55E-1988CCBEFEEF}" presName="sibTrans" presStyleCnt="0"/>
      <dgm:spPr/>
    </dgm:pt>
    <dgm:pt modelId="{67EAA0C3-2164-4B4D-96DC-019C3F68849D}" type="pres">
      <dgm:prSet presAssocID="{DA7D5F63-32E8-4EBE-832D-45CBCD316B79}" presName="node" presStyleLbl="node1" presStyleIdx="4" presStyleCnt="6">
        <dgm:presLayoutVars>
          <dgm:bulletEnabled val="1"/>
        </dgm:presLayoutVars>
      </dgm:prSet>
      <dgm:spPr/>
    </dgm:pt>
    <dgm:pt modelId="{4F822A67-6760-4685-BBD4-894A51A363B6}" type="pres">
      <dgm:prSet presAssocID="{DCA3811A-BF3C-4F3E-A5FB-2E086107490B}" presName="sibTrans" presStyleCnt="0"/>
      <dgm:spPr/>
    </dgm:pt>
    <dgm:pt modelId="{EAC22D7F-83D9-4151-BA7A-6A23F2D2B28A}" type="pres">
      <dgm:prSet presAssocID="{94138EEA-C1D8-4E6B-BB12-B6BB7BA38BED}" presName="node" presStyleLbl="node1" presStyleIdx="5" presStyleCnt="6">
        <dgm:presLayoutVars>
          <dgm:bulletEnabled val="1"/>
        </dgm:presLayoutVars>
      </dgm:prSet>
      <dgm:spPr/>
    </dgm:pt>
  </dgm:ptLst>
  <dgm:cxnLst>
    <dgm:cxn modelId="{BE136F00-3440-46D4-A3D0-9A98BACCAFE4}" srcId="{46CAC00B-9F9C-48BE-B8E9-109BB0906FB3}" destId="{7BC6F0FB-E183-4203-85A8-4F9524E49060}" srcOrd="1" destOrd="0" parTransId="{0F57A690-5D1D-4FE2-B273-32C859313FD8}" sibTransId="{99FA3AA8-9D0B-45BC-9521-2700FFE3F93D}"/>
    <dgm:cxn modelId="{41C25C37-5ACE-4A1E-B04F-95BCDC3340BA}" type="presOf" srcId="{769924AD-DA12-46D2-AA9E-7659767DB2CA}" destId="{6F4C32A4-0B66-4E80-86CA-97D37CEAE52C}" srcOrd="0" destOrd="0" presId="urn:microsoft.com/office/officeart/2005/8/layout/default"/>
    <dgm:cxn modelId="{B967DD48-A44A-4B41-BD35-755D7B467B2E}" type="presOf" srcId="{46CAC00B-9F9C-48BE-B8E9-109BB0906FB3}" destId="{6E107BCC-9466-438E-BFD0-FE14F34830A0}" srcOrd="0" destOrd="0" presId="urn:microsoft.com/office/officeart/2005/8/layout/default"/>
    <dgm:cxn modelId="{50D5A66A-E652-4D94-8374-A91875373B05}" type="presOf" srcId="{3A58A65C-19F1-4536-950E-75245A046BAF}" destId="{99845585-0FE3-42B3-B130-F3352BD904BF}" srcOrd="0" destOrd="0" presId="urn:microsoft.com/office/officeart/2005/8/layout/default"/>
    <dgm:cxn modelId="{B02FD255-A8EF-40AF-8628-3D8F6FC92E26}" type="presOf" srcId="{4009D42D-D066-4D46-9348-BA2A2657CE06}" destId="{DE1F1443-99C4-4B36-B0E4-C1289A76128B}" srcOrd="0" destOrd="0" presId="urn:microsoft.com/office/officeart/2005/8/layout/default"/>
    <dgm:cxn modelId="{64984387-6756-413B-A7C5-1A5364738E82}" srcId="{46CAC00B-9F9C-48BE-B8E9-109BB0906FB3}" destId="{94138EEA-C1D8-4E6B-BB12-B6BB7BA38BED}" srcOrd="5" destOrd="0" parTransId="{AFBFCE10-D60D-4409-8DB4-B81BC4F5FB6F}" sibTransId="{AFD8C08E-C385-4A9E-B5AA-4497C720E605}"/>
    <dgm:cxn modelId="{EDA37D8D-EFF7-4760-950E-B1B27F4B878B}" type="presOf" srcId="{7BC6F0FB-E183-4203-85A8-4F9524E49060}" destId="{44BAEEB7-C128-4E15-A85E-31DE15AADCC1}" srcOrd="0" destOrd="0" presId="urn:microsoft.com/office/officeart/2005/8/layout/default"/>
    <dgm:cxn modelId="{5CAE2BC2-EF48-47E2-944E-30A5D0DE4D8A}" srcId="{46CAC00B-9F9C-48BE-B8E9-109BB0906FB3}" destId="{DA7D5F63-32E8-4EBE-832D-45CBCD316B79}" srcOrd="4" destOrd="0" parTransId="{07AA48E1-75D3-4646-BD24-6FC0676B5E92}" sibTransId="{DCA3811A-BF3C-4F3E-A5FB-2E086107490B}"/>
    <dgm:cxn modelId="{1B1310C4-D798-4A75-8BD1-D19B4F2F55B7}" srcId="{46CAC00B-9F9C-48BE-B8E9-109BB0906FB3}" destId="{769924AD-DA12-46D2-AA9E-7659767DB2CA}" srcOrd="2" destOrd="0" parTransId="{8BEE0122-73D8-4BF1-89AE-D2E96C81CEF1}" sibTransId="{C6CB3957-3409-482C-8077-B000AA389E3D}"/>
    <dgm:cxn modelId="{845AC9CF-DFB6-4001-8375-CF85D3D88968}" srcId="{46CAC00B-9F9C-48BE-B8E9-109BB0906FB3}" destId="{4009D42D-D066-4D46-9348-BA2A2657CE06}" srcOrd="0" destOrd="0" parTransId="{35D6A2B8-323C-4EF1-8742-36E8BF831640}" sibTransId="{561D76AA-638A-442A-84C1-F88AEDC5D2E4}"/>
    <dgm:cxn modelId="{FC1199E2-64DE-4183-8AA9-C8993025EF8F}" type="presOf" srcId="{DA7D5F63-32E8-4EBE-832D-45CBCD316B79}" destId="{67EAA0C3-2164-4B4D-96DC-019C3F68849D}" srcOrd="0" destOrd="0" presId="urn:microsoft.com/office/officeart/2005/8/layout/default"/>
    <dgm:cxn modelId="{44833BE5-36CC-4AA9-9E3F-AE59CECEAA92}" srcId="{46CAC00B-9F9C-48BE-B8E9-109BB0906FB3}" destId="{3A58A65C-19F1-4536-950E-75245A046BAF}" srcOrd="3" destOrd="0" parTransId="{FB55FF4B-63CA-4DE4-A679-EF338EA2E9AF}" sibTransId="{F218F0BF-8283-4208-A55E-1988CCBEFEEF}"/>
    <dgm:cxn modelId="{0E1BB5ED-18D1-44B3-8D67-4809778A9279}" type="presOf" srcId="{94138EEA-C1D8-4E6B-BB12-B6BB7BA38BED}" destId="{EAC22D7F-83D9-4151-BA7A-6A23F2D2B28A}" srcOrd="0" destOrd="0" presId="urn:microsoft.com/office/officeart/2005/8/layout/default"/>
    <dgm:cxn modelId="{E21BE66C-50E6-4E3B-8844-F2F22AC35400}" type="presParOf" srcId="{6E107BCC-9466-438E-BFD0-FE14F34830A0}" destId="{DE1F1443-99C4-4B36-B0E4-C1289A76128B}" srcOrd="0" destOrd="0" presId="urn:microsoft.com/office/officeart/2005/8/layout/default"/>
    <dgm:cxn modelId="{2A569431-365D-4F8D-AAA1-82DE18737CE3}" type="presParOf" srcId="{6E107BCC-9466-438E-BFD0-FE14F34830A0}" destId="{74A6BDCB-A800-4449-B6CD-3B17B408E799}" srcOrd="1" destOrd="0" presId="urn:microsoft.com/office/officeart/2005/8/layout/default"/>
    <dgm:cxn modelId="{75114096-33BD-4BAC-9A7B-C9FEAC218C61}" type="presParOf" srcId="{6E107BCC-9466-438E-BFD0-FE14F34830A0}" destId="{44BAEEB7-C128-4E15-A85E-31DE15AADCC1}" srcOrd="2" destOrd="0" presId="urn:microsoft.com/office/officeart/2005/8/layout/default"/>
    <dgm:cxn modelId="{7AEDDE97-81A4-4A19-899E-3467C2ED4B12}" type="presParOf" srcId="{6E107BCC-9466-438E-BFD0-FE14F34830A0}" destId="{616A16C3-0000-4CBD-A41B-C4F8B74F77EE}" srcOrd="3" destOrd="0" presId="urn:microsoft.com/office/officeart/2005/8/layout/default"/>
    <dgm:cxn modelId="{8F646A15-2AC0-4475-8F33-FA30C47DEEE8}" type="presParOf" srcId="{6E107BCC-9466-438E-BFD0-FE14F34830A0}" destId="{6F4C32A4-0B66-4E80-86CA-97D37CEAE52C}" srcOrd="4" destOrd="0" presId="urn:microsoft.com/office/officeart/2005/8/layout/default"/>
    <dgm:cxn modelId="{23284FFB-95B6-4826-844F-BC299779200B}" type="presParOf" srcId="{6E107BCC-9466-438E-BFD0-FE14F34830A0}" destId="{611742C2-9289-4AD1-9CC2-9E70ACBDCD14}" srcOrd="5" destOrd="0" presId="urn:microsoft.com/office/officeart/2005/8/layout/default"/>
    <dgm:cxn modelId="{793A630F-0BAA-426F-B6AA-72B2A783A692}" type="presParOf" srcId="{6E107BCC-9466-438E-BFD0-FE14F34830A0}" destId="{99845585-0FE3-42B3-B130-F3352BD904BF}" srcOrd="6" destOrd="0" presId="urn:microsoft.com/office/officeart/2005/8/layout/default"/>
    <dgm:cxn modelId="{CCE26254-713C-4460-A5DB-FACA02002D35}" type="presParOf" srcId="{6E107BCC-9466-438E-BFD0-FE14F34830A0}" destId="{57310EB5-B0F9-4FC9-AC1F-DC3B64A922D6}" srcOrd="7" destOrd="0" presId="urn:microsoft.com/office/officeart/2005/8/layout/default"/>
    <dgm:cxn modelId="{1FEF4BF9-4D3F-4AA0-959C-116A5A6572FD}" type="presParOf" srcId="{6E107BCC-9466-438E-BFD0-FE14F34830A0}" destId="{67EAA0C3-2164-4B4D-96DC-019C3F68849D}" srcOrd="8" destOrd="0" presId="urn:microsoft.com/office/officeart/2005/8/layout/default"/>
    <dgm:cxn modelId="{F9CA4B05-0BA9-4C9E-8B95-D1D4DBF24FA1}" type="presParOf" srcId="{6E107BCC-9466-438E-BFD0-FE14F34830A0}" destId="{4F822A67-6760-4685-BBD4-894A51A363B6}" srcOrd="9" destOrd="0" presId="urn:microsoft.com/office/officeart/2005/8/layout/default"/>
    <dgm:cxn modelId="{349EBCAD-2C17-4988-A007-23177C37BC60}" type="presParOf" srcId="{6E107BCC-9466-438E-BFD0-FE14F34830A0}" destId="{EAC22D7F-83D9-4151-BA7A-6A23F2D2B28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6AB54B-CF2F-4553-9011-D42A235B0E88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3DF5964-E136-4B04-ABED-2421A7E9BFAF}">
      <dgm:prSet/>
      <dgm:spPr/>
      <dgm:t>
        <a:bodyPr/>
        <a:lstStyle/>
        <a:p>
          <a:r>
            <a:rPr lang="lv-LV" dirty="0"/>
            <a:t>Tiešā auditorija:     ████████ 150 000+</a:t>
          </a:r>
          <a:endParaRPr lang="en-US" dirty="0"/>
        </a:p>
      </dgm:t>
    </dgm:pt>
    <dgm:pt modelId="{7E78DAEB-843C-4B1C-A2CF-78174D448431}" type="parTrans" cxnId="{355B0083-AAAF-408D-95C5-3CFBAAAC9C4E}">
      <dgm:prSet/>
      <dgm:spPr/>
      <dgm:t>
        <a:bodyPr/>
        <a:lstStyle/>
        <a:p>
          <a:endParaRPr lang="en-US"/>
        </a:p>
      </dgm:t>
    </dgm:pt>
    <dgm:pt modelId="{70475419-1020-4966-8431-2B84B4B17308}" type="sibTrans" cxnId="{355B0083-AAAF-408D-95C5-3CFBAAAC9C4E}">
      <dgm:prSet/>
      <dgm:spPr/>
      <dgm:t>
        <a:bodyPr/>
        <a:lstStyle/>
        <a:p>
          <a:endParaRPr lang="en-US"/>
        </a:p>
      </dgm:t>
    </dgm:pt>
    <dgm:pt modelId="{3DD9C4CA-B831-4CD1-B670-79DB85376549}">
      <dgm:prSet/>
      <dgm:spPr/>
      <dgm:t>
        <a:bodyPr/>
        <a:lstStyle/>
        <a:p>
          <a:r>
            <a:rPr lang="lv-LV"/>
            <a:t>Netiešā auditorija:   ████████████████ 750 000+</a:t>
          </a:r>
          <a:endParaRPr lang="en-US"/>
        </a:p>
      </dgm:t>
    </dgm:pt>
    <dgm:pt modelId="{2F692DB3-2EBD-484E-A79F-6F2E37AEA1AA}" type="parTrans" cxnId="{31A3A66D-689E-4BEC-A555-023E5DA7CDCF}">
      <dgm:prSet/>
      <dgm:spPr/>
      <dgm:t>
        <a:bodyPr/>
        <a:lstStyle/>
        <a:p>
          <a:endParaRPr lang="en-US"/>
        </a:p>
      </dgm:t>
    </dgm:pt>
    <dgm:pt modelId="{0ACDA48A-AC59-4613-8792-FA156F205B63}" type="sibTrans" cxnId="{31A3A66D-689E-4BEC-A555-023E5DA7CDCF}">
      <dgm:prSet/>
      <dgm:spPr/>
      <dgm:t>
        <a:bodyPr/>
        <a:lstStyle/>
        <a:p>
          <a:endParaRPr lang="en-US"/>
        </a:p>
      </dgm:t>
    </dgm:pt>
    <dgm:pt modelId="{AF164494-44C5-41AF-9DC7-3F4E77A36F83}">
      <dgm:prSet/>
      <dgm:spPr/>
      <dgm:t>
        <a:bodyPr/>
        <a:lstStyle/>
        <a:p>
          <a:r>
            <a:rPr lang="lv-LV" dirty="0"/>
            <a:t>Speciālisti:          ████  8000+</a:t>
          </a:r>
          <a:endParaRPr lang="en-US" dirty="0"/>
        </a:p>
      </dgm:t>
    </dgm:pt>
    <dgm:pt modelId="{AC2D861B-0492-423D-B423-A5223E999200}" type="parTrans" cxnId="{A88EE48A-79A5-48C9-A7AB-815CA1EDE839}">
      <dgm:prSet/>
      <dgm:spPr/>
      <dgm:t>
        <a:bodyPr/>
        <a:lstStyle/>
        <a:p>
          <a:endParaRPr lang="en-US"/>
        </a:p>
      </dgm:t>
    </dgm:pt>
    <dgm:pt modelId="{513FCB24-F78A-44AE-8910-6EEE1414C4B1}" type="sibTrans" cxnId="{A88EE48A-79A5-48C9-A7AB-815CA1EDE839}">
      <dgm:prSet/>
      <dgm:spPr/>
      <dgm:t>
        <a:bodyPr/>
        <a:lstStyle/>
        <a:p>
          <a:endParaRPr lang="en-US"/>
        </a:p>
      </dgm:t>
    </dgm:pt>
    <dgm:pt modelId="{6BCF46A2-C13C-4AB5-A5D5-16AD2FA90D77}" type="pres">
      <dgm:prSet presAssocID="{186AB54B-CF2F-4553-9011-D42A235B0E88}" presName="outerComposite" presStyleCnt="0">
        <dgm:presLayoutVars>
          <dgm:chMax val="5"/>
          <dgm:dir/>
          <dgm:resizeHandles val="exact"/>
        </dgm:presLayoutVars>
      </dgm:prSet>
      <dgm:spPr/>
    </dgm:pt>
    <dgm:pt modelId="{573DF21D-E0E2-4128-B2BA-4AFA01C2F1CD}" type="pres">
      <dgm:prSet presAssocID="{186AB54B-CF2F-4553-9011-D42A235B0E88}" presName="dummyMaxCanvas" presStyleCnt="0">
        <dgm:presLayoutVars/>
      </dgm:prSet>
      <dgm:spPr/>
    </dgm:pt>
    <dgm:pt modelId="{93236DAB-72D8-41C3-A399-C29C993B2034}" type="pres">
      <dgm:prSet presAssocID="{186AB54B-CF2F-4553-9011-D42A235B0E88}" presName="ThreeNodes_1" presStyleLbl="node1" presStyleIdx="0" presStyleCnt="3">
        <dgm:presLayoutVars>
          <dgm:bulletEnabled val="1"/>
        </dgm:presLayoutVars>
      </dgm:prSet>
      <dgm:spPr/>
    </dgm:pt>
    <dgm:pt modelId="{9AD16FC8-82B8-4F8E-A38E-FFBC69DBA4FA}" type="pres">
      <dgm:prSet presAssocID="{186AB54B-CF2F-4553-9011-D42A235B0E88}" presName="ThreeNodes_2" presStyleLbl="node1" presStyleIdx="1" presStyleCnt="3">
        <dgm:presLayoutVars>
          <dgm:bulletEnabled val="1"/>
        </dgm:presLayoutVars>
      </dgm:prSet>
      <dgm:spPr/>
    </dgm:pt>
    <dgm:pt modelId="{6FA23F7E-5488-4C4C-9041-D060D7532D94}" type="pres">
      <dgm:prSet presAssocID="{186AB54B-CF2F-4553-9011-D42A235B0E88}" presName="ThreeNodes_3" presStyleLbl="node1" presStyleIdx="2" presStyleCnt="3">
        <dgm:presLayoutVars>
          <dgm:bulletEnabled val="1"/>
        </dgm:presLayoutVars>
      </dgm:prSet>
      <dgm:spPr/>
    </dgm:pt>
    <dgm:pt modelId="{B01459ED-1A19-44CE-BEB4-BA9C836B4598}" type="pres">
      <dgm:prSet presAssocID="{186AB54B-CF2F-4553-9011-D42A235B0E88}" presName="ThreeConn_1-2" presStyleLbl="fgAccFollowNode1" presStyleIdx="0" presStyleCnt="2">
        <dgm:presLayoutVars>
          <dgm:bulletEnabled val="1"/>
        </dgm:presLayoutVars>
      </dgm:prSet>
      <dgm:spPr/>
    </dgm:pt>
    <dgm:pt modelId="{0CF42CEC-CF40-4C66-965A-3C2F5B08B759}" type="pres">
      <dgm:prSet presAssocID="{186AB54B-CF2F-4553-9011-D42A235B0E88}" presName="ThreeConn_2-3" presStyleLbl="fgAccFollowNode1" presStyleIdx="1" presStyleCnt="2">
        <dgm:presLayoutVars>
          <dgm:bulletEnabled val="1"/>
        </dgm:presLayoutVars>
      </dgm:prSet>
      <dgm:spPr/>
    </dgm:pt>
    <dgm:pt modelId="{5671D60F-7199-4E94-8B45-3C942CB96385}" type="pres">
      <dgm:prSet presAssocID="{186AB54B-CF2F-4553-9011-D42A235B0E88}" presName="ThreeNodes_1_text" presStyleLbl="node1" presStyleIdx="2" presStyleCnt="3">
        <dgm:presLayoutVars>
          <dgm:bulletEnabled val="1"/>
        </dgm:presLayoutVars>
      </dgm:prSet>
      <dgm:spPr/>
    </dgm:pt>
    <dgm:pt modelId="{15DFFA1D-3526-4FA0-95CD-4D44D740FA8E}" type="pres">
      <dgm:prSet presAssocID="{186AB54B-CF2F-4553-9011-D42A235B0E88}" presName="ThreeNodes_2_text" presStyleLbl="node1" presStyleIdx="2" presStyleCnt="3">
        <dgm:presLayoutVars>
          <dgm:bulletEnabled val="1"/>
        </dgm:presLayoutVars>
      </dgm:prSet>
      <dgm:spPr/>
    </dgm:pt>
    <dgm:pt modelId="{F48BABD8-3430-4B59-BB62-690A814CE3D2}" type="pres">
      <dgm:prSet presAssocID="{186AB54B-CF2F-4553-9011-D42A235B0E88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E82C0F01-9485-492F-A11C-F77C7AB54963}" type="presOf" srcId="{0ACDA48A-AC59-4613-8792-FA156F205B63}" destId="{0CF42CEC-CF40-4C66-965A-3C2F5B08B759}" srcOrd="0" destOrd="0" presId="urn:microsoft.com/office/officeart/2005/8/layout/vProcess5"/>
    <dgm:cxn modelId="{28BABE1A-1412-4F83-A334-AE5F2AE1159F}" type="presOf" srcId="{3DD9C4CA-B831-4CD1-B670-79DB85376549}" destId="{9AD16FC8-82B8-4F8E-A38E-FFBC69DBA4FA}" srcOrd="0" destOrd="0" presId="urn:microsoft.com/office/officeart/2005/8/layout/vProcess5"/>
    <dgm:cxn modelId="{1432E11F-E9DE-4844-8377-9C833F28331F}" type="presOf" srcId="{93DF5964-E136-4B04-ABED-2421A7E9BFAF}" destId="{5671D60F-7199-4E94-8B45-3C942CB96385}" srcOrd="1" destOrd="0" presId="urn:microsoft.com/office/officeart/2005/8/layout/vProcess5"/>
    <dgm:cxn modelId="{5A17C72C-D6F7-4295-9A52-8760F112F0B3}" type="presOf" srcId="{AF164494-44C5-41AF-9DC7-3F4E77A36F83}" destId="{F48BABD8-3430-4B59-BB62-690A814CE3D2}" srcOrd="1" destOrd="0" presId="urn:microsoft.com/office/officeart/2005/8/layout/vProcess5"/>
    <dgm:cxn modelId="{B7F4CC2C-09BA-49B5-A209-99E35DC915C2}" type="presOf" srcId="{186AB54B-CF2F-4553-9011-D42A235B0E88}" destId="{6BCF46A2-C13C-4AB5-A5D5-16AD2FA90D77}" srcOrd="0" destOrd="0" presId="urn:microsoft.com/office/officeart/2005/8/layout/vProcess5"/>
    <dgm:cxn modelId="{2E44173C-F622-4096-92D3-7E669528601B}" type="presOf" srcId="{93DF5964-E136-4B04-ABED-2421A7E9BFAF}" destId="{93236DAB-72D8-41C3-A399-C29C993B2034}" srcOrd="0" destOrd="0" presId="urn:microsoft.com/office/officeart/2005/8/layout/vProcess5"/>
    <dgm:cxn modelId="{31A3A66D-689E-4BEC-A555-023E5DA7CDCF}" srcId="{186AB54B-CF2F-4553-9011-D42A235B0E88}" destId="{3DD9C4CA-B831-4CD1-B670-79DB85376549}" srcOrd="1" destOrd="0" parTransId="{2F692DB3-2EBD-484E-A79F-6F2E37AEA1AA}" sibTransId="{0ACDA48A-AC59-4613-8792-FA156F205B63}"/>
    <dgm:cxn modelId="{ACA7D26F-8E57-4FD6-BB7A-0C43BCC3E8D0}" type="presOf" srcId="{AF164494-44C5-41AF-9DC7-3F4E77A36F83}" destId="{6FA23F7E-5488-4C4C-9041-D060D7532D94}" srcOrd="0" destOrd="0" presId="urn:microsoft.com/office/officeart/2005/8/layout/vProcess5"/>
    <dgm:cxn modelId="{08998776-791B-446C-A89F-CB41E337098E}" type="presOf" srcId="{3DD9C4CA-B831-4CD1-B670-79DB85376549}" destId="{15DFFA1D-3526-4FA0-95CD-4D44D740FA8E}" srcOrd="1" destOrd="0" presId="urn:microsoft.com/office/officeart/2005/8/layout/vProcess5"/>
    <dgm:cxn modelId="{355B0083-AAAF-408D-95C5-3CFBAAAC9C4E}" srcId="{186AB54B-CF2F-4553-9011-D42A235B0E88}" destId="{93DF5964-E136-4B04-ABED-2421A7E9BFAF}" srcOrd="0" destOrd="0" parTransId="{7E78DAEB-843C-4B1C-A2CF-78174D448431}" sibTransId="{70475419-1020-4966-8431-2B84B4B17308}"/>
    <dgm:cxn modelId="{A88EE48A-79A5-48C9-A7AB-815CA1EDE839}" srcId="{186AB54B-CF2F-4553-9011-D42A235B0E88}" destId="{AF164494-44C5-41AF-9DC7-3F4E77A36F83}" srcOrd="2" destOrd="0" parTransId="{AC2D861B-0492-423D-B423-A5223E999200}" sibTransId="{513FCB24-F78A-44AE-8910-6EEE1414C4B1}"/>
    <dgm:cxn modelId="{27B478F0-BCCA-4A0C-B8EC-7A4D6BC37188}" type="presOf" srcId="{70475419-1020-4966-8431-2B84B4B17308}" destId="{B01459ED-1A19-44CE-BEB4-BA9C836B4598}" srcOrd="0" destOrd="0" presId="urn:microsoft.com/office/officeart/2005/8/layout/vProcess5"/>
    <dgm:cxn modelId="{7F71AF6E-6D2E-4784-8EAE-E446BE986E92}" type="presParOf" srcId="{6BCF46A2-C13C-4AB5-A5D5-16AD2FA90D77}" destId="{573DF21D-E0E2-4128-B2BA-4AFA01C2F1CD}" srcOrd="0" destOrd="0" presId="urn:microsoft.com/office/officeart/2005/8/layout/vProcess5"/>
    <dgm:cxn modelId="{87AE062C-CD4F-45E5-86B9-DEFC41AEF846}" type="presParOf" srcId="{6BCF46A2-C13C-4AB5-A5D5-16AD2FA90D77}" destId="{93236DAB-72D8-41C3-A399-C29C993B2034}" srcOrd="1" destOrd="0" presId="urn:microsoft.com/office/officeart/2005/8/layout/vProcess5"/>
    <dgm:cxn modelId="{E607F026-3940-4015-A7FA-7A8A90DEE2C5}" type="presParOf" srcId="{6BCF46A2-C13C-4AB5-A5D5-16AD2FA90D77}" destId="{9AD16FC8-82B8-4F8E-A38E-FFBC69DBA4FA}" srcOrd="2" destOrd="0" presId="urn:microsoft.com/office/officeart/2005/8/layout/vProcess5"/>
    <dgm:cxn modelId="{C37A4187-CE55-4CD4-9DC3-6AABB6E9379B}" type="presParOf" srcId="{6BCF46A2-C13C-4AB5-A5D5-16AD2FA90D77}" destId="{6FA23F7E-5488-4C4C-9041-D060D7532D94}" srcOrd="3" destOrd="0" presId="urn:microsoft.com/office/officeart/2005/8/layout/vProcess5"/>
    <dgm:cxn modelId="{9DCD6D68-8E39-469F-B3F6-344B1609A860}" type="presParOf" srcId="{6BCF46A2-C13C-4AB5-A5D5-16AD2FA90D77}" destId="{B01459ED-1A19-44CE-BEB4-BA9C836B4598}" srcOrd="4" destOrd="0" presId="urn:microsoft.com/office/officeart/2005/8/layout/vProcess5"/>
    <dgm:cxn modelId="{BF20B236-D54D-447C-9244-1FE3619EA21E}" type="presParOf" srcId="{6BCF46A2-C13C-4AB5-A5D5-16AD2FA90D77}" destId="{0CF42CEC-CF40-4C66-965A-3C2F5B08B759}" srcOrd="5" destOrd="0" presId="urn:microsoft.com/office/officeart/2005/8/layout/vProcess5"/>
    <dgm:cxn modelId="{D04C5301-E2A9-4E78-82D7-DD1EC2F33159}" type="presParOf" srcId="{6BCF46A2-C13C-4AB5-A5D5-16AD2FA90D77}" destId="{5671D60F-7199-4E94-8B45-3C942CB96385}" srcOrd="6" destOrd="0" presId="urn:microsoft.com/office/officeart/2005/8/layout/vProcess5"/>
    <dgm:cxn modelId="{638AB87B-9F94-4929-B0F0-58627C9BE1E7}" type="presParOf" srcId="{6BCF46A2-C13C-4AB5-A5D5-16AD2FA90D77}" destId="{15DFFA1D-3526-4FA0-95CD-4D44D740FA8E}" srcOrd="7" destOrd="0" presId="urn:microsoft.com/office/officeart/2005/8/layout/vProcess5"/>
    <dgm:cxn modelId="{232B9D27-E3CA-4AC0-82E6-EFB8CEF03DE6}" type="presParOf" srcId="{6BCF46A2-C13C-4AB5-A5D5-16AD2FA90D77}" destId="{F48BABD8-3430-4B59-BB62-690A814CE3D2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F3AEDC-E337-4C98-9122-D459AC07A7D4}">
      <dsp:nvSpPr>
        <dsp:cNvPr id="0" name=""/>
        <dsp:cNvSpPr/>
      </dsp:nvSpPr>
      <dsp:spPr>
        <a:xfrm>
          <a:off x="961120" y="2079"/>
          <a:ext cx="2094322" cy="12565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PROJEKTS 4.3.6.5 (Bērniem ar uzvedības vai atkarību problēmām) </a:t>
          </a:r>
          <a:r>
            <a:rPr lang="lv-LV" sz="1400" b="1" kern="1200" dirty="0"/>
            <a:t>- 8 komunikācijas aktivitātes</a:t>
          </a:r>
          <a:endParaRPr lang="en-US" sz="1400" kern="1200" dirty="0"/>
        </a:p>
      </dsp:txBody>
      <dsp:txXfrm>
        <a:off x="961120" y="2079"/>
        <a:ext cx="2094322" cy="1256593"/>
      </dsp:txXfrm>
    </dsp:sp>
    <dsp:sp modelId="{191C39B1-6293-462E-AB58-E8C9DDB0581B}">
      <dsp:nvSpPr>
        <dsp:cNvPr id="0" name=""/>
        <dsp:cNvSpPr/>
      </dsp:nvSpPr>
      <dsp:spPr>
        <a:xfrm>
          <a:off x="3264875" y="2079"/>
          <a:ext cx="2094322" cy="125659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/>
            <a:t>Budžets: 40 000 EUR/komunikācijas aktivitātes</a:t>
          </a:r>
          <a:endParaRPr lang="en-US" sz="1400" kern="1200" dirty="0"/>
        </a:p>
      </dsp:txBody>
      <dsp:txXfrm>
        <a:off x="3264875" y="2079"/>
        <a:ext cx="2094322" cy="1256593"/>
      </dsp:txXfrm>
    </dsp:sp>
    <dsp:sp modelId="{8F2F4CBF-9569-4D4E-943D-0D1472AEC2EB}">
      <dsp:nvSpPr>
        <dsp:cNvPr id="0" name=""/>
        <dsp:cNvSpPr/>
      </dsp:nvSpPr>
      <dsp:spPr>
        <a:xfrm>
          <a:off x="5568630" y="2079"/>
          <a:ext cx="2094322" cy="125659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/>
            <a:t>🔍 PROBLĒMU ATPAZĪŠANA</a:t>
          </a:r>
          <a:endParaRPr lang="en-US" sz="1400" kern="1200"/>
        </a:p>
      </dsp:txBody>
      <dsp:txXfrm>
        <a:off x="5568630" y="2079"/>
        <a:ext cx="2094322" cy="1256593"/>
      </dsp:txXfrm>
    </dsp:sp>
    <dsp:sp modelId="{31EC9C94-EC9C-4D73-8DD3-CCEC0B1607BE}">
      <dsp:nvSpPr>
        <dsp:cNvPr id="0" name=""/>
        <dsp:cNvSpPr/>
      </dsp:nvSpPr>
      <dsp:spPr>
        <a:xfrm>
          <a:off x="7872385" y="2079"/>
          <a:ext cx="2094322" cy="12565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/>
            <a:t>Pamani pirmos signālus</a:t>
          </a:r>
          <a:endParaRPr lang="en-US" sz="1400" kern="1200"/>
        </a:p>
      </dsp:txBody>
      <dsp:txXfrm>
        <a:off x="7872385" y="2079"/>
        <a:ext cx="2094322" cy="1256593"/>
      </dsp:txXfrm>
    </dsp:sp>
    <dsp:sp modelId="{5186BFC1-87F8-4195-A40E-D165E4451BF9}">
      <dsp:nvSpPr>
        <dsp:cNvPr id="0" name=""/>
        <dsp:cNvSpPr/>
      </dsp:nvSpPr>
      <dsp:spPr>
        <a:xfrm>
          <a:off x="961120" y="1468105"/>
          <a:ext cx="2094322" cy="125659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/>
            <a:t>Kad bērna uzvedība "runā"</a:t>
          </a:r>
          <a:endParaRPr lang="en-US" sz="1400" kern="1200"/>
        </a:p>
      </dsp:txBody>
      <dsp:txXfrm>
        <a:off x="961120" y="1468105"/>
        <a:ext cx="2094322" cy="1256593"/>
      </dsp:txXfrm>
    </dsp:sp>
    <dsp:sp modelId="{062DF6C3-35DD-4F24-837C-5B6353539FE9}">
      <dsp:nvSpPr>
        <dsp:cNvPr id="0" name=""/>
        <dsp:cNvSpPr/>
      </dsp:nvSpPr>
      <dsp:spPr>
        <a:xfrm>
          <a:off x="3264875" y="1468105"/>
          <a:ext cx="2094322" cy="12565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/>
            <a:t>Neatstāj bērnu vienu</a:t>
          </a:r>
          <a:endParaRPr lang="en-US" sz="1400" kern="1200"/>
        </a:p>
      </dsp:txBody>
      <dsp:txXfrm>
        <a:off x="3264875" y="1468105"/>
        <a:ext cx="2094322" cy="1256593"/>
      </dsp:txXfrm>
    </dsp:sp>
    <dsp:sp modelId="{9ABAC8C5-7CBE-4CF4-92A2-C3C4AB1096F7}">
      <dsp:nvSpPr>
        <dsp:cNvPr id="0" name=""/>
        <dsp:cNvSpPr/>
      </dsp:nvSpPr>
      <dsp:spPr>
        <a:xfrm>
          <a:off x="5568630" y="1468105"/>
          <a:ext cx="2094322" cy="125659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/>
            <a:t>Kad ekrāns kļūst par sienu</a:t>
          </a:r>
          <a:endParaRPr lang="en-US" sz="1400" kern="1200"/>
        </a:p>
      </dsp:txBody>
      <dsp:txXfrm>
        <a:off x="5568630" y="1468105"/>
        <a:ext cx="2094322" cy="1256593"/>
      </dsp:txXfrm>
    </dsp:sp>
    <dsp:sp modelId="{CA3B48EB-4ABF-4B0E-B11D-19A1A5757F9B}">
      <dsp:nvSpPr>
        <dsp:cNvPr id="0" name=""/>
        <dsp:cNvSpPr/>
      </dsp:nvSpPr>
      <dsp:spPr>
        <a:xfrm>
          <a:off x="7872385" y="1468105"/>
          <a:ext cx="2094322" cy="125659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/>
            <a:t>💚 ATBALSTA PASĀKUMI</a:t>
          </a:r>
          <a:r>
            <a:rPr lang="lv-LV" sz="1400" kern="1200"/>
            <a:t> </a:t>
          </a:r>
          <a:endParaRPr lang="en-US" sz="1400" kern="1200"/>
        </a:p>
      </dsp:txBody>
      <dsp:txXfrm>
        <a:off x="7872385" y="1468105"/>
        <a:ext cx="2094322" cy="1256593"/>
      </dsp:txXfrm>
    </dsp:sp>
    <dsp:sp modelId="{EF0EEC24-B433-44C5-9B22-4043DB0E01E0}">
      <dsp:nvSpPr>
        <dsp:cNvPr id="0" name=""/>
        <dsp:cNvSpPr/>
      </dsp:nvSpPr>
      <dsp:spPr>
        <a:xfrm>
          <a:off x="961120" y="2934131"/>
          <a:ext cx="2094322" cy="12565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/>
            <a:t>Atbalsts ir tuvāk, nekā domā </a:t>
          </a:r>
          <a:endParaRPr lang="en-US" sz="1400" kern="1200"/>
        </a:p>
      </dsp:txBody>
      <dsp:txXfrm>
        <a:off x="961120" y="2934131"/>
        <a:ext cx="2094322" cy="1256593"/>
      </dsp:txXfrm>
    </dsp:sp>
    <dsp:sp modelId="{9A41EDEC-4048-4597-A5E5-C346D838BAE4}">
      <dsp:nvSpPr>
        <dsp:cNvPr id="0" name=""/>
        <dsp:cNvSpPr/>
      </dsp:nvSpPr>
      <dsp:spPr>
        <a:xfrm>
          <a:off x="3264875" y="2934131"/>
          <a:ext cx="2094322" cy="125659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/>
            <a:t>Drošība sākas mājās</a:t>
          </a:r>
          <a:endParaRPr lang="en-US" sz="1400" kern="1200"/>
        </a:p>
      </dsp:txBody>
      <dsp:txXfrm>
        <a:off x="3264875" y="2934131"/>
        <a:ext cx="2094322" cy="1256593"/>
      </dsp:txXfrm>
    </dsp:sp>
    <dsp:sp modelId="{16985D2B-048C-4770-A720-2A847B08F5EF}">
      <dsp:nvSpPr>
        <dsp:cNvPr id="0" name=""/>
        <dsp:cNvSpPr/>
      </dsp:nvSpPr>
      <dsp:spPr>
        <a:xfrm>
          <a:off x="5568630" y="2934131"/>
          <a:ext cx="2094322" cy="12565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/>
            <a:t>Kopā pret atkarībām </a:t>
          </a:r>
          <a:endParaRPr lang="en-US" sz="1400" kern="1200"/>
        </a:p>
      </dsp:txBody>
      <dsp:txXfrm>
        <a:off x="5568630" y="2934131"/>
        <a:ext cx="2094322" cy="1256593"/>
      </dsp:txXfrm>
    </dsp:sp>
    <dsp:sp modelId="{100F24DC-9A3D-4FCA-AB2F-6E2D413F2FD8}">
      <dsp:nvSpPr>
        <dsp:cNvPr id="0" name=""/>
        <dsp:cNvSpPr/>
      </dsp:nvSpPr>
      <dsp:spPr>
        <a:xfrm>
          <a:off x="7872385" y="2934131"/>
          <a:ext cx="2094322" cy="125659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/>
            <a:t>Palīdzības meklēšana ir spēks</a:t>
          </a:r>
          <a:endParaRPr lang="en-US" sz="1400" kern="1200"/>
        </a:p>
      </dsp:txBody>
      <dsp:txXfrm>
        <a:off x="7872385" y="2934131"/>
        <a:ext cx="2094322" cy="12565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1F1443-99C4-4B36-B0E4-C1289A76128B}">
      <dsp:nvSpPr>
        <dsp:cNvPr id="0" name=""/>
        <dsp:cNvSpPr/>
      </dsp:nvSpPr>
      <dsp:spPr>
        <a:xfrm>
          <a:off x="307345" y="1546"/>
          <a:ext cx="3222855" cy="19337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/>
            <a:t>PROJEKTS 4.3.6.1 (speciālistu kapacitātes stiprināšana)</a:t>
          </a:r>
          <a:endParaRPr lang="en-US" sz="2600" kern="1200"/>
        </a:p>
      </dsp:txBody>
      <dsp:txXfrm>
        <a:off x="307345" y="1546"/>
        <a:ext cx="3222855" cy="1933713"/>
      </dsp:txXfrm>
    </dsp:sp>
    <dsp:sp modelId="{44BAEEB7-C128-4E15-A85E-31DE15AADCC1}">
      <dsp:nvSpPr>
        <dsp:cNvPr id="0" name=""/>
        <dsp:cNvSpPr/>
      </dsp:nvSpPr>
      <dsp:spPr>
        <a:xfrm>
          <a:off x="3852486" y="1546"/>
          <a:ext cx="3222855" cy="1933713"/>
        </a:xfrm>
        <a:prstGeom prst="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/>
            <a:t>3 STRATĒĢISKIE VIRZIENI</a:t>
          </a:r>
          <a:endParaRPr lang="en-US" sz="2600" kern="1200"/>
        </a:p>
      </dsp:txBody>
      <dsp:txXfrm>
        <a:off x="3852486" y="1546"/>
        <a:ext cx="3222855" cy="1933713"/>
      </dsp:txXfrm>
    </dsp:sp>
    <dsp:sp modelId="{6F4C32A4-0B66-4E80-86CA-97D37CEAE52C}">
      <dsp:nvSpPr>
        <dsp:cNvPr id="0" name=""/>
        <dsp:cNvSpPr/>
      </dsp:nvSpPr>
      <dsp:spPr>
        <a:xfrm>
          <a:off x="7397627" y="1546"/>
          <a:ext cx="3222855" cy="1933713"/>
        </a:xfrm>
        <a:prstGeom prst="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b="1" kern="1200" dirty="0"/>
            <a:t>📚 1. &amp; 2. VIRZIENS (60 000 EUR/komunikācijas aktivitātes)</a:t>
          </a:r>
          <a:r>
            <a:rPr lang="lv-LV" sz="2600" kern="1200" dirty="0"/>
            <a:t> </a:t>
          </a:r>
          <a:endParaRPr lang="en-US" sz="2600" kern="1200" dirty="0"/>
        </a:p>
      </dsp:txBody>
      <dsp:txXfrm>
        <a:off x="7397627" y="1546"/>
        <a:ext cx="3222855" cy="1933713"/>
      </dsp:txXfrm>
    </dsp:sp>
    <dsp:sp modelId="{99845585-0FE3-42B3-B130-F3352BD904BF}">
      <dsp:nvSpPr>
        <dsp:cNvPr id="0" name=""/>
        <dsp:cNvSpPr/>
      </dsp:nvSpPr>
      <dsp:spPr>
        <a:xfrm>
          <a:off x="307345" y="2257545"/>
          <a:ext cx="3222855" cy="1933713"/>
        </a:xfrm>
        <a:prstGeom prst="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• Likumisko pārstāvju atbildība</a:t>
          </a:r>
          <a:br>
            <a:rPr lang="lv-LV" sz="2600" kern="1200" dirty="0"/>
          </a:br>
          <a:r>
            <a:rPr lang="lv-LV" sz="2600" kern="1200" dirty="0"/>
            <a:t>• Speciālistu vienotas prakses</a:t>
          </a:r>
          <a:endParaRPr lang="en-US" sz="2600" kern="1200" dirty="0"/>
        </a:p>
      </dsp:txBody>
      <dsp:txXfrm>
        <a:off x="307345" y="2257545"/>
        <a:ext cx="3222855" cy="1933713"/>
      </dsp:txXfrm>
    </dsp:sp>
    <dsp:sp modelId="{67EAA0C3-2164-4B4D-96DC-019C3F68849D}">
      <dsp:nvSpPr>
        <dsp:cNvPr id="0" name=""/>
        <dsp:cNvSpPr/>
      </dsp:nvSpPr>
      <dsp:spPr>
        <a:xfrm>
          <a:off x="3852486" y="2257545"/>
          <a:ext cx="3222855" cy="1933713"/>
        </a:xfrm>
        <a:prstGeom prst="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b="1" kern="1200" dirty="0"/>
            <a:t>🏛️ 3. VIRZIENS (30 000 EUR/komunikācijas aktivitātes)</a:t>
          </a:r>
          <a:r>
            <a:rPr lang="lv-LV" sz="2600" kern="1200" dirty="0"/>
            <a:t> </a:t>
          </a:r>
          <a:endParaRPr lang="en-US" sz="2600" kern="1200" dirty="0"/>
        </a:p>
      </dsp:txBody>
      <dsp:txXfrm>
        <a:off x="3852486" y="2257545"/>
        <a:ext cx="3222855" cy="1933713"/>
      </dsp:txXfrm>
    </dsp:sp>
    <dsp:sp modelId="{EAC22D7F-83D9-4151-BA7A-6A23F2D2B28A}">
      <dsp:nvSpPr>
        <dsp:cNvPr id="0" name=""/>
        <dsp:cNvSpPr/>
      </dsp:nvSpPr>
      <dsp:spPr>
        <a:xfrm>
          <a:off x="7397627" y="2257545"/>
          <a:ext cx="3222855" cy="1933713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/>
            <a:t>• Pašvaldību izglītošana</a:t>
          </a:r>
          <a:br>
            <a:rPr lang="lv-LV" sz="2600" kern="1200"/>
          </a:br>
          <a:r>
            <a:rPr lang="lv-LV" sz="2600" kern="1200"/>
            <a:t>• Bāriņtiesu atbalsts</a:t>
          </a:r>
          <a:endParaRPr lang="en-US" sz="2600" kern="1200"/>
        </a:p>
      </dsp:txBody>
      <dsp:txXfrm>
        <a:off x="7397627" y="2257545"/>
        <a:ext cx="3222855" cy="19337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236DAB-72D8-41C3-A399-C29C993B2034}">
      <dsp:nvSpPr>
        <dsp:cNvPr id="0" name=""/>
        <dsp:cNvSpPr/>
      </dsp:nvSpPr>
      <dsp:spPr>
        <a:xfrm>
          <a:off x="0" y="0"/>
          <a:ext cx="9288654" cy="12578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300" kern="1200" dirty="0"/>
            <a:t>Tiešā auditorija:     ████████ 150 000+</a:t>
          </a:r>
          <a:endParaRPr lang="en-US" sz="3300" kern="1200" dirty="0"/>
        </a:p>
      </dsp:txBody>
      <dsp:txXfrm>
        <a:off x="36841" y="36841"/>
        <a:ext cx="7931345" cy="1184159"/>
      </dsp:txXfrm>
    </dsp:sp>
    <dsp:sp modelId="{9AD16FC8-82B8-4F8E-A38E-FFBC69DBA4FA}">
      <dsp:nvSpPr>
        <dsp:cNvPr id="0" name=""/>
        <dsp:cNvSpPr/>
      </dsp:nvSpPr>
      <dsp:spPr>
        <a:xfrm>
          <a:off x="819587" y="1467481"/>
          <a:ext cx="9288654" cy="1257841"/>
        </a:xfrm>
        <a:prstGeom prst="roundRect">
          <a:avLst>
            <a:gd name="adj" fmla="val 10000"/>
          </a:avLst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300" kern="1200"/>
            <a:t>Netiešā auditorija:   ████████████████ 750 000+</a:t>
          </a:r>
          <a:endParaRPr lang="en-US" sz="3300" kern="1200"/>
        </a:p>
      </dsp:txBody>
      <dsp:txXfrm>
        <a:off x="856428" y="1504322"/>
        <a:ext cx="7577788" cy="1184159"/>
      </dsp:txXfrm>
    </dsp:sp>
    <dsp:sp modelId="{6FA23F7E-5488-4C4C-9041-D060D7532D94}">
      <dsp:nvSpPr>
        <dsp:cNvPr id="0" name=""/>
        <dsp:cNvSpPr/>
      </dsp:nvSpPr>
      <dsp:spPr>
        <a:xfrm>
          <a:off x="1639174" y="2934963"/>
          <a:ext cx="9288654" cy="1257841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300" kern="1200" dirty="0"/>
            <a:t>Speciālisti:          ████  8000+</a:t>
          </a:r>
          <a:endParaRPr lang="en-US" sz="3300" kern="1200" dirty="0"/>
        </a:p>
      </dsp:txBody>
      <dsp:txXfrm>
        <a:off x="1676015" y="2971804"/>
        <a:ext cx="7577788" cy="1184159"/>
      </dsp:txXfrm>
    </dsp:sp>
    <dsp:sp modelId="{B01459ED-1A19-44CE-BEB4-BA9C836B4598}">
      <dsp:nvSpPr>
        <dsp:cNvPr id="0" name=""/>
        <dsp:cNvSpPr/>
      </dsp:nvSpPr>
      <dsp:spPr>
        <a:xfrm>
          <a:off x="8471057" y="953863"/>
          <a:ext cx="817596" cy="81759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655016" y="953863"/>
        <a:ext cx="449678" cy="615241"/>
      </dsp:txXfrm>
    </dsp:sp>
    <dsp:sp modelId="{0CF42CEC-CF40-4C66-965A-3C2F5B08B759}">
      <dsp:nvSpPr>
        <dsp:cNvPr id="0" name=""/>
        <dsp:cNvSpPr/>
      </dsp:nvSpPr>
      <dsp:spPr>
        <a:xfrm>
          <a:off x="9290644" y="2412959"/>
          <a:ext cx="817596" cy="81759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474603" y="2412959"/>
        <a:ext cx="449678" cy="6152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343FCA-9FC7-40D0-8C3D-6636931411B9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BA65F-52E9-45E3-9438-9ED9F3929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451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BA65F-52E9-45E3-9438-9ED9F3929E6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17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E129E-0A19-3FC8-ED43-D6EF86BCC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100CF9-6AA0-87E4-98E1-E34F58F7E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A0FE8-6D51-492F-BFC4-33F688C27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6CB8-2195-4BF2-8A18-2593A8E20CD5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5CE84B-D680-862F-8F7E-F15A7DDA0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B108FE-217A-0185-D7E6-807DD3B31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2DE0-BA94-4A98-AF3E-8DA53195D9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3722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A480F-073A-63B3-0583-E2E02F430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EE460E-8B21-6231-CD17-23D92805E9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D275B-CA5E-5A22-DB71-64F5720AB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6CB8-2195-4BF2-8A18-2593A8E20CD5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DE4659-6BF8-820B-C387-A62B62A75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4B7EC-EB1A-2EE1-F676-B84E6F671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2DE0-BA94-4A98-AF3E-8DA53195D9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4267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3A1819-1199-6240-722B-939D6E493B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62B9C5-BA2B-8FBB-F2A5-1103664526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DA0F5-4A1F-5E59-1242-9AC1B511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6CB8-2195-4BF2-8A18-2593A8E20CD5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4DC9B-9098-045F-17A2-4B83B06F3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9BEF2-B371-4404-B0D6-6028E2C3D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2DE0-BA94-4A98-AF3E-8DA53195D9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49283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CE3DE-585A-4552-DF55-DEF821868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A912B-CD90-F009-7641-6B4F66A5F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4BDF0-979D-CFCD-C48F-45A68D3F3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6CB8-2195-4BF2-8A18-2593A8E20CD5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865E3-B05F-900F-313C-E84601288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95EBB-36AA-9A53-4F7D-39E2A9399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2DE0-BA94-4A98-AF3E-8DA53195D9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6842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74844-1ED4-48B3-647B-F81C9E5A0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CCB733-75E5-BB6F-29C2-7E51361CF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363E8-277D-9A1D-DD89-C326046E3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6CB8-2195-4BF2-8A18-2593A8E20CD5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86791-27EA-07AA-501A-F5477EDE1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F75AD-AD37-9170-FEBD-8AC2FDF3D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2DE0-BA94-4A98-AF3E-8DA53195D9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58398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BD1FA-8327-A475-3AC5-7E4185F53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E221B-AD26-01B8-DF38-8C71D15280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6616F7-B21C-EC80-2669-320959711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B06DBE-9D07-4F13-3F32-F50FEC07E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6CB8-2195-4BF2-8A18-2593A8E20CD5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F20C6-1540-B086-ABC9-636F83F17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73474-D1B1-EBFC-E7A6-E5A5A055E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2DE0-BA94-4A98-AF3E-8DA53195D9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81212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2ED15-FF5B-F8F8-9E88-3AB325523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C9F28-05C0-DE85-3ECF-F134206D6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3E60A8-FB26-A38B-9CA9-9E04ACCCEF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452099-F1D8-96AF-B28C-71742E06F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BDC1EB-E7FB-10F3-5F08-C61FC7FE97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BBC806-2963-7779-2CB6-2590F34EA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6CB8-2195-4BF2-8A18-2593A8E20CD5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675F65-9C6C-646F-81C0-0526AA22A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E4A574-118B-6EBB-99E9-4A2D4EC33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2DE0-BA94-4A98-AF3E-8DA53195D9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68345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09E4E-6B70-E1F3-0633-E13DFD7A9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1A0408-B8E2-0E9B-8208-58D63666D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6CB8-2195-4BF2-8A18-2593A8E20CD5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FABCFE-A251-D661-3386-00220C478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BD006F-6931-25DF-A5B7-56347832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2DE0-BA94-4A98-AF3E-8DA53195D9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3986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9328C9-C14A-79DE-26CE-E15C65E55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6CB8-2195-4BF2-8A18-2593A8E20CD5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90D35D-C1E0-C933-52DB-FA9B3465E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5D02C-771B-BD9D-C231-DF3B37CF6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2DE0-BA94-4A98-AF3E-8DA53195D9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45715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B4F69-3900-5C21-8E9B-6A853157D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1AC6E-3184-47F2-3BAE-3847CA4D2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E00055-5F6D-2EB6-F51C-F4A30027DE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062146-829F-4DA2-72F5-29523C9FD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6CB8-2195-4BF2-8A18-2593A8E20CD5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DF0E19-DF3F-5C52-4D71-E90D828C1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91189-2BF4-2190-1B35-571F135A6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2DE0-BA94-4A98-AF3E-8DA53195D9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64693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A1587-4BEA-DA42-E2D5-1A4599605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23E520-8582-AFE4-8293-2E23A31C1C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174CB5-65AF-F469-3950-A80954A3E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AE036B-4828-15C8-4CA8-30BBBD874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6CB8-2195-4BF2-8A18-2593A8E20CD5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31CEB6-D7DA-2DDC-4560-7C780F37A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756952-AA45-C8C2-35E6-968B47B2E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2DE0-BA94-4A98-AF3E-8DA53195D9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87710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1A2214-18D0-9895-0725-832B979FB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5685E-C3E3-C2B8-BE66-17A998D16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A1415-C1B7-0115-2228-350941E0DF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3C6CB8-2195-4BF2-8A18-2593A8E20CD5}" type="datetimeFigureOut">
              <a:rPr lang="lv-LV" smtClean="0"/>
              <a:t>22.12.2025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82A496-C9AA-8442-B422-7EF458DEBC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68398-C952-F9C5-1C81-E92779BBC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C92DE0-BA94-4A98-AF3E-8DA53195D9F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13409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779179-A4F6-3F07-53D1-1BD040747E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/>
          </a:bodyPr>
          <a:lstStyle/>
          <a:p>
            <a:pPr algn="r"/>
            <a:r>
              <a:rPr lang="lv-LV" sz="5600" b="1" dirty="0">
                <a:solidFill>
                  <a:srgbClr val="FFFFFF"/>
                </a:solidFill>
              </a:rPr>
              <a:t>Bērnu aizsardzības centra ESF+ projektu komunikācijas aktivitātes 2026-2029</a:t>
            </a:r>
            <a:br>
              <a:rPr lang="lv-LV" sz="5600" b="1" dirty="0">
                <a:solidFill>
                  <a:srgbClr val="FFFFFF"/>
                </a:solidFill>
              </a:rPr>
            </a:br>
            <a:endParaRPr lang="lv-LV" sz="56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C7C43E-B028-09F6-04C7-5F6A38ECF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5972174"/>
            <a:ext cx="8578699" cy="504825"/>
          </a:xfrm>
        </p:spPr>
        <p:txBody>
          <a:bodyPr>
            <a:normAutofit/>
          </a:bodyPr>
          <a:lstStyle/>
          <a:p>
            <a:pPr algn="l"/>
            <a:endParaRPr lang="lv-LV" sz="2000">
              <a:solidFill>
                <a:srgbClr val="FFFFFF"/>
              </a:solidFill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970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06A964-6933-D162-2FFA-D0510746C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lv-LV" sz="5000" b="1">
                <a:solidFill>
                  <a:srgbClr val="FFFFFF"/>
                </a:solidFill>
              </a:rPr>
              <a:t>💰 INVESTĪCIJU ATDEVE</a:t>
            </a:r>
            <a:br>
              <a:rPr lang="lv-LV" sz="5000" b="1">
                <a:solidFill>
                  <a:srgbClr val="FFFFFF"/>
                </a:solidFill>
              </a:rPr>
            </a:br>
            <a:endParaRPr lang="lv-LV" sz="5000">
              <a:solidFill>
                <a:srgbClr val="FFFFFF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97F45-DAC2-FA3E-2F2C-89FC96C4F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lv-LV" sz="1700" b="1" dirty="0">
                <a:solidFill>
                  <a:schemeClr val="tx1">
                    <a:alpha val="80000"/>
                  </a:schemeClr>
                </a:solidFill>
              </a:rPr>
              <a:t>SOCIĀLĀ IETEKME</a:t>
            </a:r>
            <a:endParaRPr lang="lv-LV" sz="1700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15% samazinājums bērnu ārpusģimenes aprūpē</a:t>
            </a:r>
          </a:p>
          <a:p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30% pieaugums agrīnās intervences gadījumos</a:t>
            </a:r>
          </a:p>
          <a:p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50% speciālistu ar paaugstinātu kvalifikāciju</a:t>
            </a:r>
          </a:p>
          <a:p>
            <a:pPr marL="0" indent="0">
              <a:buNone/>
            </a:pPr>
            <a:r>
              <a:rPr lang="lv-LV" sz="1700" b="1" dirty="0">
                <a:solidFill>
                  <a:schemeClr val="tx1">
                    <a:alpha val="80000"/>
                  </a:schemeClr>
                </a:solidFill>
              </a:rPr>
              <a:t>EKONOMISKĀ EFEKTIVITĀTE</a:t>
            </a:r>
            <a:endParaRPr lang="lv-LV" sz="1700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lv-LV" sz="1700" b="1" dirty="0">
                <a:solidFill>
                  <a:schemeClr val="tx1">
                    <a:alpha val="80000"/>
                  </a:schemeClr>
                </a:solidFill>
              </a:rPr>
              <a:t>1 EUR</a:t>
            </a:r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 komunikācijā = </a:t>
            </a:r>
            <a:r>
              <a:rPr lang="lv-LV" sz="1700" b="1" dirty="0">
                <a:solidFill>
                  <a:schemeClr val="tx1">
                    <a:alpha val="80000"/>
                  </a:schemeClr>
                </a:solidFill>
              </a:rPr>
              <a:t>3.5 EUR</a:t>
            </a:r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 sociālā ieguvuma</a:t>
            </a:r>
          </a:p>
          <a:p>
            <a:r>
              <a:rPr lang="lv-LV" sz="1700" dirty="0">
                <a:solidFill>
                  <a:schemeClr val="tx1">
                    <a:alpha val="80000"/>
                  </a:schemeClr>
                </a:solidFill>
              </a:rPr>
              <a:t>Ilgtermiņa ietaupījumi: 5+ milj. EUR</a:t>
            </a:r>
          </a:p>
          <a:p>
            <a:pPr marL="0" indent="0">
              <a:buNone/>
            </a:pPr>
            <a:r>
              <a:rPr lang="lv-LV" sz="1700" b="1" dirty="0">
                <a:solidFill>
                  <a:schemeClr val="tx1">
                    <a:alpha val="80000"/>
                  </a:schemeClr>
                </a:solidFill>
              </a:rPr>
              <a:t>🎯 GALVENIE PANĀKUMU INDIKATORI (KPI)</a:t>
            </a:r>
          </a:p>
          <a:p>
            <a:pPr marL="0" indent="0">
              <a:buNone/>
            </a:pPr>
            <a:r>
              <a:rPr lang="lv-LV" sz="1700" i="1" dirty="0">
                <a:solidFill>
                  <a:schemeClr val="tx1">
                    <a:alpha val="80000"/>
                  </a:schemeClr>
                </a:solidFill>
              </a:rPr>
              <a:t>Sabiedrības informētība 75%</a:t>
            </a:r>
          </a:p>
          <a:p>
            <a:pPr marL="0" indent="0">
              <a:buNone/>
            </a:pPr>
            <a:r>
              <a:rPr lang="lv-LV" sz="1700" i="1" dirty="0">
                <a:solidFill>
                  <a:schemeClr val="tx1">
                    <a:alpha val="80000"/>
                  </a:schemeClr>
                </a:solidFill>
              </a:rPr>
              <a:t>Speciālistu iesaiste 90%</a:t>
            </a:r>
          </a:p>
          <a:p>
            <a:pPr marL="0" indent="0">
              <a:buNone/>
            </a:pPr>
            <a:r>
              <a:rPr lang="lv-LV" sz="1700" i="1" dirty="0">
                <a:solidFill>
                  <a:schemeClr val="tx1">
                    <a:alpha val="80000"/>
                  </a:schemeClr>
                </a:solidFill>
              </a:rPr>
              <a:t>Pozitīvā attieksmes maiņa 60%</a:t>
            </a:r>
          </a:p>
          <a:p>
            <a:pPr marL="0" indent="0">
              <a:buNone/>
            </a:pPr>
            <a:r>
              <a:rPr lang="lv-LV" sz="1700" i="1" dirty="0">
                <a:solidFill>
                  <a:schemeClr val="tx1">
                    <a:alpha val="80000"/>
                  </a:schemeClr>
                </a:solidFill>
              </a:rPr>
              <a:t>Komunikācijas aktivitāšu efektivitāte 80%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6421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D469A8-1F07-1891-5AC7-EA6D5773D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lv-LV" sz="5600" b="1">
                <a:solidFill>
                  <a:srgbClr val="FFFFFF"/>
                </a:solidFill>
              </a:rPr>
              <a:t>📍 TURPMĀKIE SOĻI</a:t>
            </a:r>
            <a:br>
              <a:rPr lang="lv-LV" sz="5600" b="1">
                <a:solidFill>
                  <a:srgbClr val="FFFFFF"/>
                </a:solidFill>
              </a:rPr>
            </a:br>
            <a:endParaRPr lang="lv-LV" sz="5600">
              <a:solidFill>
                <a:srgbClr val="FFFFFF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2A0DB-FE40-8109-97F6-E601AEA9B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2026 pirmais pusgads</a:t>
            </a:r>
            <a:endParaRPr lang="lv-LV" sz="20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Vispārīgās vienošanās parakstīšana</a:t>
            </a:r>
          </a:p>
          <a:p>
            <a:pPr marL="0" indent="0">
              <a:buNone/>
            </a:pP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Pirmo 4 komunikācijas aktivitāšu uzsākšana</a:t>
            </a:r>
          </a:p>
          <a:p>
            <a:pPr marL="0" indent="0">
              <a:buNone/>
            </a:pP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Budžets: 230 000 EUR</a:t>
            </a: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2026 otrais pusgads</a:t>
            </a:r>
          </a:p>
          <a:p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Pilna mēroga īstenošana</a:t>
            </a:r>
          </a:p>
          <a:p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8-10 komunikācijas aktivitātes</a:t>
            </a:r>
          </a:p>
          <a:p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Pirmais efektivitātes izvērtējums</a:t>
            </a: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alpha val="80000"/>
                  </a:schemeClr>
                </a:solidFill>
              </a:rPr>
              <a:t>Koordinācijas mehānisms:</a:t>
            </a:r>
            <a:endParaRPr lang="lv-LV" sz="2000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Mēneša sanāksmes ar SIA "</a:t>
            </a:r>
            <a:r>
              <a:rPr lang="lv-LV" sz="2000" dirty="0" err="1">
                <a:solidFill>
                  <a:schemeClr val="tx1">
                    <a:alpha val="80000"/>
                  </a:schemeClr>
                </a:solidFill>
              </a:rPr>
              <a:t>Deep</a:t>
            </a: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lv-LV" sz="2000" dirty="0" err="1">
                <a:solidFill>
                  <a:schemeClr val="tx1">
                    <a:alpha val="80000"/>
                  </a:schemeClr>
                </a:solidFill>
              </a:rPr>
              <a:t>White</a:t>
            </a:r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"</a:t>
            </a:r>
          </a:p>
          <a:p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Ceturkšņa atskaites ministrijām</a:t>
            </a:r>
          </a:p>
          <a:p>
            <a:r>
              <a:rPr lang="lv-LV" sz="2000" dirty="0">
                <a:solidFill>
                  <a:schemeClr val="tx1">
                    <a:alpha val="80000"/>
                  </a:schemeClr>
                </a:solidFill>
              </a:rPr>
              <a:t>Gada publiskais ziņojums</a:t>
            </a:r>
          </a:p>
          <a:p>
            <a:endParaRPr lang="lv-LV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2034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19137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B27C6D-5CB7-6B43-71EA-B524C06A1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79493"/>
            <a:ext cx="5257800" cy="1325563"/>
          </a:xfrm>
        </p:spPr>
        <p:txBody>
          <a:bodyPr>
            <a:normAutofit/>
          </a:bodyPr>
          <a:lstStyle/>
          <a:p>
            <a:r>
              <a:rPr lang="lv-LV" sz="2800" b="1"/>
              <a:t>KOMUNIKĀCIJAS STRATĒĢIJU APVIENOJUMS</a:t>
            </a:r>
            <a:br>
              <a:rPr lang="lv-LV" sz="2800" b="1"/>
            </a:br>
            <a:endParaRPr lang="lv-LV" sz="2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38764-749D-0374-FCCA-FCCCDE01F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984443"/>
            <a:ext cx="5257800" cy="4192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400" b="1" dirty="0"/>
              <a:t>VIENOTS IZPILDĪTĀJS: SIA "</a:t>
            </a:r>
            <a:r>
              <a:rPr lang="lv-LV" sz="2400" b="1" dirty="0" err="1"/>
              <a:t>Deep</a:t>
            </a:r>
            <a:r>
              <a:rPr lang="lv-LV" sz="2400" b="1" dirty="0"/>
              <a:t> </a:t>
            </a:r>
            <a:r>
              <a:rPr lang="lv-LV" sz="2400" b="1" dirty="0" err="1"/>
              <a:t>White</a:t>
            </a:r>
            <a:r>
              <a:rPr lang="lv-LV" sz="2400" b="1" dirty="0"/>
              <a:t>"</a:t>
            </a:r>
          </a:p>
          <a:p>
            <a:r>
              <a:rPr lang="lv-LV" sz="2400" dirty="0"/>
              <a:t>✅ </a:t>
            </a:r>
            <a:r>
              <a:rPr lang="lv-LV" sz="2400" b="1" dirty="0"/>
              <a:t>Līguma summa:</a:t>
            </a:r>
            <a:r>
              <a:rPr lang="lv-LV" sz="2400" dirty="0"/>
              <a:t> 118 000 EUR (bez PVN)</a:t>
            </a:r>
            <a:br>
              <a:rPr lang="lv-LV" sz="2400" dirty="0"/>
            </a:br>
            <a:r>
              <a:rPr lang="lv-LV" sz="2400" dirty="0"/>
              <a:t>✅ </a:t>
            </a:r>
            <a:r>
              <a:rPr lang="lv-LV" sz="2400" b="1" dirty="0"/>
              <a:t>Līgumi noslēgti:</a:t>
            </a:r>
            <a:r>
              <a:rPr lang="lv-LV" sz="2400" dirty="0"/>
              <a:t> 06.08.2025</a:t>
            </a:r>
            <a:br>
              <a:rPr lang="lv-LV" sz="2400" dirty="0"/>
            </a:br>
            <a:r>
              <a:rPr lang="lv-LV" sz="2400" dirty="0"/>
              <a:t>✅ </a:t>
            </a:r>
            <a:r>
              <a:rPr lang="lv-LV" sz="2400" b="1" dirty="0"/>
              <a:t>Statuss:</a:t>
            </a:r>
            <a:r>
              <a:rPr lang="lv-LV" sz="2400" dirty="0"/>
              <a:t> Stratēģijas iesniegtas 05.12.2025, izskatīšanā</a:t>
            </a:r>
          </a:p>
          <a:p>
            <a:r>
              <a:rPr lang="lv-LV" sz="2600" b="1" dirty="0"/>
              <a:t>PARALĒLI PROJEKTI - VIENOTA KOMUNIKĀCIJA</a:t>
            </a:r>
          </a:p>
          <a:p>
            <a:endParaRPr lang="lv-LV" sz="2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DC46151-FF2C-7F54-A438-8CB0BE71A9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115741"/>
              </p:ext>
            </p:extLst>
          </p:nvPr>
        </p:nvGraphicFramePr>
        <p:xfrm>
          <a:off x="6320413" y="1854880"/>
          <a:ext cx="4998021" cy="3063261"/>
        </p:xfrm>
        <a:graphic>
          <a:graphicData uri="http://schemas.openxmlformats.org/drawingml/2006/table">
            <a:tbl>
              <a:tblPr/>
              <a:tblGrid>
                <a:gridCol w="1640786">
                  <a:extLst>
                    <a:ext uri="{9D8B030D-6E8A-4147-A177-3AD203B41FA5}">
                      <a16:colId xmlns:a16="http://schemas.microsoft.com/office/drawing/2014/main" val="1276929150"/>
                    </a:ext>
                  </a:extLst>
                </a:gridCol>
                <a:gridCol w="1911008">
                  <a:extLst>
                    <a:ext uri="{9D8B030D-6E8A-4147-A177-3AD203B41FA5}">
                      <a16:colId xmlns:a16="http://schemas.microsoft.com/office/drawing/2014/main" val="1609554764"/>
                    </a:ext>
                  </a:extLst>
                </a:gridCol>
                <a:gridCol w="1446227">
                  <a:extLst>
                    <a:ext uri="{9D8B030D-6E8A-4147-A177-3AD203B41FA5}">
                      <a16:colId xmlns:a16="http://schemas.microsoft.com/office/drawing/2014/main" val="1520924743"/>
                    </a:ext>
                  </a:extLst>
                </a:gridCol>
              </a:tblGrid>
              <a:tr h="55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600" b="1" i="0" u="none" strike="noStrike" dirty="0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Elements</a:t>
                      </a:r>
                      <a:endParaRPr lang="lv-LV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388" marR="74388" marT="37194" marB="37194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600" b="1" i="0" u="none" strike="noStrike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Projekts 4.3.6.5</a:t>
                      </a:r>
                      <a:endParaRPr lang="lv-LV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388" marR="74388" marT="37194" marB="37194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600" b="1" i="0" u="none" strike="noStrike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Projekts 4.3.6.1</a:t>
                      </a:r>
                      <a:endParaRPr lang="lv-LV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388" marR="74388" marT="37194" marB="37194" anchor="b">
                    <a:lnL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725212"/>
                  </a:ext>
                </a:extLst>
              </a:tr>
              <a:tr h="996803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600" b="1" i="0" u="none" strike="noStrike" dirty="0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Nosaukums</a:t>
                      </a:r>
                      <a:endParaRPr lang="lv-LV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388" marR="74388" marT="37194" marB="37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600" b="0" i="0" u="none" strike="noStrike" dirty="0">
                          <a:effectLst/>
                          <a:latin typeface="Arial" panose="020B0604020202020204" pitchFamily="34" charset="0"/>
                        </a:rPr>
                        <a:t>Atbalsta pasākumi bērniem ar uzvedības/atkarību problēmām</a:t>
                      </a:r>
                    </a:p>
                  </a:txBody>
                  <a:tcPr marL="74388" marR="74388" marT="37194" marB="37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600" b="0" i="0" u="none" strike="noStrike" dirty="0">
                          <a:effectLst/>
                          <a:latin typeface="Arial" panose="020B0604020202020204" pitchFamily="34" charset="0"/>
                        </a:rPr>
                        <a:t>Profesionālās kvalifikācijas pilnveide</a:t>
                      </a:r>
                    </a:p>
                  </a:txBody>
                  <a:tcPr marL="74388" marR="74388" marT="37194" marB="37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9205217"/>
                  </a:ext>
                </a:extLst>
              </a:tr>
              <a:tr h="550474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600" b="1" i="0" u="none" strike="noStrike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Komunikācijas budžets</a:t>
                      </a:r>
                      <a:endParaRPr lang="lv-LV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388" marR="74388" marT="37194" marB="37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600" b="0" i="0" u="none" strike="noStrike">
                          <a:effectLst/>
                          <a:latin typeface="Arial" panose="020B0604020202020204" pitchFamily="34" charset="0"/>
                        </a:rPr>
                        <a:t>284 193 EUR</a:t>
                      </a:r>
                    </a:p>
                  </a:txBody>
                  <a:tcPr marL="74388" marR="74388" marT="37194" marB="37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600" b="0" i="0" u="none" strike="noStrike" dirty="0">
                          <a:effectLst/>
                          <a:latin typeface="Arial" panose="020B0604020202020204" pitchFamily="34" charset="0"/>
                        </a:rPr>
                        <a:t>2 083 779 EUR</a:t>
                      </a:r>
                    </a:p>
                  </a:txBody>
                  <a:tcPr marL="74388" marR="74388" marT="37194" marB="37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109479"/>
                  </a:ext>
                </a:extLst>
              </a:tr>
              <a:tr h="327309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600" b="1" i="0" u="none" strike="noStrike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Periods</a:t>
                      </a:r>
                      <a:endParaRPr lang="lv-LV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388" marR="74388" marT="37194" marB="37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600" b="0" i="0" u="none" strike="noStrike">
                          <a:effectLst/>
                          <a:latin typeface="Arial" panose="020B0604020202020204" pitchFamily="34" charset="0"/>
                        </a:rPr>
                        <a:t>2026-2028</a:t>
                      </a:r>
                    </a:p>
                  </a:txBody>
                  <a:tcPr marL="74388" marR="74388" marT="37194" marB="37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600" b="0" i="0" u="none" strike="noStrike" dirty="0">
                          <a:effectLst/>
                          <a:latin typeface="Arial" panose="020B0604020202020204" pitchFamily="34" charset="0"/>
                        </a:rPr>
                        <a:t>2026-2029</a:t>
                      </a:r>
                    </a:p>
                  </a:txBody>
                  <a:tcPr marL="74388" marR="74388" marT="37194" marB="37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3492812"/>
                  </a:ext>
                </a:extLst>
              </a:tr>
              <a:tr h="550474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600" b="1" i="0" u="none" strike="noStrike">
                          <a:solidFill>
                            <a:srgbClr val="111827"/>
                          </a:solidFill>
                          <a:effectLst/>
                          <a:latin typeface="Arial" panose="020B0604020202020204" pitchFamily="34" charset="0"/>
                        </a:rPr>
                        <a:t>Fokuss</a:t>
                      </a:r>
                      <a:endParaRPr lang="lv-LV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388" marR="74388" marT="37194" marB="37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600" b="0" i="0" u="none" strike="noStrike">
                          <a:effectLst/>
                          <a:latin typeface="Arial" panose="020B0604020202020204" pitchFamily="34" charset="0"/>
                        </a:rPr>
                        <a:t>Sabiedrības izpratne</a:t>
                      </a:r>
                    </a:p>
                  </a:txBody>
                  <a:tcPr marL="74388" marR="74388" marT="37194" marB="37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600" b="0" i="0" u="none" strike="noStrike" dirty="0">
                          <a:effectLst/>
                          <a:latin typeface="Arial" panose="020B0604020202020204" pitchFamily="34" charset="0"/>
                        </a:rPr>
                        <a:t>Speciālistu kompetence</a:t>
                      </a:r>
                    </a:p>
                  </a:txBody>
                  <a:tcPr marL="74388" marR="74388" marT="37194" marB="37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6686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161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19137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6A9092-C56F-6F9D-E5AF-92826DCF1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79493"/>
            <a:ext cx="52578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FINANSĒJUMA SADALĪJUMS PA GADIEM</a:t>
            </a:r>
            <a:br>
              <a:rPr lang="en-US"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8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21A8897-227F-63F7-6BD4-90BB719B2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1" y="1984443"/>
            <a:ext cx="5257800" cy="419252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b="1" i="0" u="none" strike="noStrike" cap="none" normalizeH="0" baseline="0">
                <a:ln>
                  <a:noFill/>
                </a:ln>
                <a:effectLst/>
                <a:latin typeface="+mn-lt"/>
              </a:rPr>
              <a:t>KOMBINĒTAIS KOMUNIKĀCIJAS PLĀNS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b="0" i="0" u="none" strike="noStrike" cap="none" normalizeH="0" baseline="0">
                <a:ln>
                  <a:noFill/>
                </a:ln>
                <a:effectLst/>
                <a:latin typeface="+mn-lt"/>
              </a:rPr>
              <a:t>*Ekonomija no konkurences procedūras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13BDFD0-354F-D4EB-CB59-F3B9A6DCB4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9103852"/>
              </p:ext>
            </p:extLst>
          </p:nvPr>
        </p:nvGraphicFramePr>
        <p:xfrm>
          <a:off x="6400800" y="1307421"/>
          <a:ext cx="4917635" cy="4178980"/>
        </p:xfrm>
        <a:graphic>
          <a:graphicData uri="http://schemas.openxmlformats.org/drawingml/2006/table">
            <a:tbl>
              <a:tblPr firstRow="1" bandRow="1"/>
              <a:tblGrid>
                <a:gridCol w="1229409">
                  <a:extLst>
                    <a:ext uri="{9D8B030D-6E8A-4147-A177-3AD203B41FA5}">
                      <a16:colId xmlns:a16="http://schemas.microsoft.com/office/drawing/2014/main" val="3885730293"/>
                    </a:ext>
                  </a:extLst>
                </a:gridCol>
                <a:gridCol w="1255622">
                  <a:extLst>
                    <a:ext uri="{9D8B030D-6E8A-4147-A177-3AD203B41FA5}">
                      <a16:colId xmlns:a16="http://schemas.microsoft.com/office/drawing/2014/main" val="2080113444"/>
                    </a:ext>
                  </a:extLst>
                </a:gridCol>
                <a:gridCol w="1255622">
                  <a:extLst>
                    <a:ext uri="{9D8B030D-6E8A-4147-A177-3AD203B41FA5}">
                      <a16:colId xmlns:a16="http://schemas.microsoft.com/office/drawing/2014/main" val="714190042"/>
                    </a:ext>
                  </a:extLst>
                </a:gridCol>
                <a:gridCol w="1176982">
                  <a:extLst>
                    <a:ext uri="{9D8B030D-6E8A-4147-A177-3AD203B41FA5}">
                      <a16:colId xmlns:a16="http://schemas.microsoft.com/office/drawing/2014/main" val="1417109426"/>
                    </a:ext>
                  </a:extLst>
                </a:gridCol>
              </a:tblGrid>
              <a:tr h="835796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Gads</a:t>
                      </a:r>
                    </a:p>
                  </a:txBody>
                  <a:tcPr marL="91677" marR="91677" marT="45838" marB="45838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Projekts 4.3.6.5</a:t>
                      </a:r>
                    </a:p>
                  </a:txBody>
                  <a:tcPr marL="91677" marR="91677" marT="45838" marB="45838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Projekts 4.3.6.1</a:t>
                      </a:r>
                    </a:p>
                  </a:txBody>
                  <a:tcPr marL="91677" marR="91677" marT="45838" marB="45838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KOPĀ</a:t>
                      </a:r>
                    </a:p>
                  </a:txBody>
                  <a:tcPr marL="91677" marR="91677" marT="45838" marB="45838" anchor="b">
                    <a:lnL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33456"/>
                  </a:ext>
                </a:extLst>
              </a:tr>
              <a:tr h="835796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2026</a:t>
                      </a:r>
                      <a:endParaRPr lang="lv-LV" sz="1800">
                        <a:effectLst/>
                      </a:endParaRPr>
                    </a:p>
                  </a:txBody>
                  <a:tcPr marL="91677" marR="91677" marT="45838" marB="45838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dirty="0">
                          <a:effectLst/>
                        </a:rPr>
                        <a:t>76 669</a:t>
                      </a:r>
                    </a:p>
                    <a:p>
                      <a:pPr fontAlgn="base">
                        <a:buNone/>
                      </a:pPr>
                      <a:r>
                        <a:rPr lang="lv-LV" sz="1800" dirty="0">
                          <a:effectLst/>
                        </a:rPr>
                        <a:t>EUR</a:t>
                      </a:r>
                    </a:p>
                  </a:txBody>
                  <a:tcPr marL="91677" marR="91677" marT="45838" marB="45838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>
                          <a:effectLst/>
                        </a:rPr>
                        <a:t>800 000 EUR</a:t>
                      </a:r>
                    </a:p>
                  </a:txBody>
                  <a:tcPr marL="91677" marR="91677" marT="45838" marB="45838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876 669 EUR</a:t>
                      </a:r>
                      <a:endParaRPr lang="lv-LV" sz="1800" dirty="0">
                        <a:effectLst/>
                      </a:endParaRPr>
                    </a:p>
                  </a:txBody>
                  <a:tcPr marL="91677" marR="91677" marT="45838" marB="45838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99933"/>
                  </a:ext>
                </a:extLst>
              </a:tr>
              <a:tr h="835796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2027</a:t>
                      </a:r>
                      <a:endParaRPr lang="lv-LV" sz="1800">
                        <a:effectLst/>
                      </a:endParaRPr>
                    </a:p>
                  </a:txBody>
                  <a:tcPr marL="91677" marR="91677" marT="45838" marB="45838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dirty="0">
                          <a:effectLst/>
                        </a:rPr>
                        <a:t>100 378 EUR</a:t>
                      </a:r>
                    </a:p>
                  </a:txBody>
                  <a:tcPr marL="91677" marR="91677" marT="45838" marB="45838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>
                          <a:effectLst/>
                        </a:rPr>
                        <a:t>430 000 EUR</a:t>
                      </a:r>
                    </a:p>
                  </a:txBody>
                  <a:tcPr marL="91677" marR="91677" marT="45838" marB="45838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 dirty="0">
                          <a:solidFill>
                            <a:srgbClr val="111827"/>
                          </a:solidFill>
                          <a:effectLst/>
                        </a:rPr>
                        <a:t>530 378 EUR</a:t>
                      </a:r>
                      <a:endParaRPr lang="lv-LV" sz="1800" dirty="0">
                        <a:effectLst/>
                      </a:endParaRPr>
                    </a:p>
                  </a:txBody>
                  <a:tcPr marL="91677" marR="91677" marT="45838" marB="45838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887344"/>
                  </a:ext>
                </a:extLst>
              </a:tr>
              <a:tr h="835796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2028</a:t>
                      </a:r>
                      <a:endParaRPr lang="lv-LV" sz="1800">
                        <a:effectLst/>
                      </a:endParaRPr>
                    </a:p>
                  </a:txBody>
                  <a:tcPr marL="91677" marR="91677" marT="45838" marB="45838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dirty="0">
                          <a:effectLst/>
                        </a:rPr>
                        <a:t>100 378</a:t>
                      </a:r>
                    </a:p>
                    <a:p>
                      <a:pPr fontAlgn="base">
                        <a:buNone/>
                      </a:pPr>
                      <a:r>
                        <a:rPr lang="lv-LV" sz="1800" dirty="0">
                          <a:effectLst/>
                        </a:rPr>
                        <a:t>EUR</a:t>
                      </a:r>
                    </a:p>
                  </a:txBody>
                  <a:tcPr marL="91677" marR="91677" marT="45838" marB="45838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>
                          <a:effectLst/>
                        </a:rPr>
                        <a:t>430 000 EUR</a:t>
                      </a:r>
                    </a:p>
                  </a:txBody>
                  <a:tcPr marL="91677" marR="91677" marT="45838" marB="45838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 dirty="0">
                          <a:solidFill>
                            <a:srgbClr val="111827"/>
                          </a:solidFill>
                          <a:effectLst/>
                        </a:rPr>
                        <a:t>530 378</a:t>
                      </a:r>
                    </a:p>
                    <a:p>
                      <a:pPr fontAlgn="base">
                        <a:buNone/>
                      </a:pPr>
                      <a:r>
                        <a:rPr lang="lv-LV" sz="1800" b="1" dirty="0">
                          <a:solidFill>
                            <a:srgbClr val="111827"/>
                          </a:solidFill>
                          <a:effectLst/>
                        </a:rPr>
                        <a:t>EUR</a:t>
                      </a:r>
                      <a:endParaRPr lang="lv-LV" sz="1800" dirty="0">
                        <a:effectLst/>
                      </a:endParaRPr>
                    </a:p>
                  </a:txBody>
                  <a:tcPr marL="91677" marR="91677" marT="45838" marB="45838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455789"/>
                  </a:ext>
                </a:extLst>
              </a:tr>
              <a:tr h="835796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2029</a:t>
                      </a:r>
                      <a:endParaRPr lang="lv-LV" sz="1800">
                        <a:effectLst/>
                      </a:endParaRPr>
                    </a:p>
                  </a:txBody>
                  <a:tcPr marL="91677" marR="91677" marT="45838" marB="45838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>
                          <a:effectLst/>
                        </a:rPr>
                        <a:t>-</a:t>
                      </a:r>
                    </a:p>
                  </a:txBody>
                  <a:tcPr marL="91677" marR="91677" marT="45838" marB="45838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>
                          <a:effectLst/>
                        </a:rPr>
                        <a:t>423 779 EUR</a:t>
                      </a:r>
                    </a:p>
                  </a:txBody>
                  <a:tcPr marL="91677" marR="91677" marT="45838" marB="45838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 dirty="0">
                          <a:solidFill>
                            <a:srgbClr val="111827"/>
                          </a:solidFill>
                          <a:effectLst/>
                        </a:rPr>
                        <a:t>423 779 EUR</a:t>
                      </a:r>
                      <a:endParaRPr lang="lv-LV" sz="1800" dirty="0">
                        <a:effectLst/>
                      </a:endParaRPr>
                    </a:p>
                  </a:txBody>
                  <a:tcPr marL="91677" marR="91677" marT="45838" marB="45838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377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098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6D12F-BCA8-8438-A610-C12E8D27C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lv-LV" sz="2800" b="1" dirty="0">
                <a:solidFill>
                  <a:srgbClr val="FFFFFF"/>
                </a:solidFill>
              </a:rPr>
              <a:t>INTEGRĒTĀS KOMUNIKĀCIJAS AKTIVITĀTES</a:t>
            </a:r>
            <a:br>
              <a:rPr lang="lv-LV" sz="2800" b="1" dirty="0">
                <a:solidFill>
                  <a:srgbClr val="FFFFFF"/>
                </a:solidFill>
              </a:rPr>
            </a:br>
            <a:endParaRPr lang="lv-LV" sz="28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6A6A8D8-C852-A829-C6D7-571C923775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146729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0207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8646D-CC90-479B-0FA1-2AF73C704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endParaRPr lang="lv-LV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223B2F1-537F-90C4-41A6-BAEFE84F20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097745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9502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19137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80C546-2984-E9DB-27A2-03C9E791B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79493"/>
            <a:ext cx="5257800" cy="1325563"/>
          </a:xfrm>
        </p:spPr>
        <p:txBody>
          <a:bodyPr>
            <a:normAutofit/>
          </a:bodyPr>
          <a:lstStyle/>
          <a:p>
            <a:r>
              <a:rPr lang="lv-LV" sz="2800" b="1"/>
              <a:t> SINERĢIJAS UN KOORDINĀCIJA</a:t>
            </a:r>
            <a:br>
              <a:rPr lang="lv-LV" sz="2800" b="1"/>
            </a:br>
            <a:endParaRPr lang="lv-LV" sz="2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B3413-A173-8E95-2E1A-8D521E8DA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984443"/>
            <a:ext cx="5257800" cy="41925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v-LV" dirty="0"/>
              <a:t>Kopīgas aktivitātes</a:t>
            </a:r>
          </a:p>
          <a:p>
            <a:pPr marL="0" indent="0">
              <a:buNone/>
            </a:pPr>
            <a:r>
              <a:rPr lang="lv-LV" b="1" dirty="0"/>
              <a:t>✅ EFEKTIVITĀTES IEGUVUMI</a:t>
            </a:r>
          </a:p>
          <a:p>
            <a:r>
              <a:rPr lang="lv-LV" b="1" dirty="0"/>
              <a:t>Vienota vizuālā identitāte</a:t>
            </a:r>
            <a:r>
              <a:rPr lang="lv-LV" dirty="0"/>
              <a:t> abiem projektiem</a:t>
            </a:r>
          </a:p>
          <a:p>
            <a:r>
              <a:rPr lang="lv-LV" b="1" dirty="0"/>
              <a:t>Koordinētas mediju komunikācijas aktivitātes</a:t>
            </a:r>
            <a:r>
              <a:rPr lang="lv-LV" dirty="0"/>
              <a:t> - lielāka ietekme</a:t>
            </a:r>
          </a:p>
          <a:p>
            <a:r>
              <a:rPr lang="lv-LV" b="1" dirty="0"/>
              <a:t>Resursu optimizācija</a:t>
            </a:r>
            <a:r>
              <a:rPr lang="lv-LV" dirty="0"/>
              <a:t> - 15% ekonomija</a:t>
            </a:r>
          </a:p>
          <a:p>
            <a:r>
              <a:rPr lang="lv-LV" b="1" dirty="0"/>
              <a:t>Vienots ziņojums</a:t>
            </a:r>
            <a:r>
              <a:rPr lang="lv-LV" dirty="0"/>
              <a:t> sabiedrībai</a:t>
            </a:r>
          </a:p>
          <a:p>
            <a:pPr marL="0" indent="0">
              <a:buNone/>
            </a:pPr>
            <a:endParaRPr lang="lv-LV" dirty="0"/>
          </a:p>
          <a:p>
            <a:endParaRPr lang="lv-LV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0D3D17A-B0E2-E1C6-07A0-CE5F6F33A4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167615"/>
              </p:ext>
            </p:extLst>
          </p:nvPr>
        </p:nvGraphicFramePr>
        <p:xfrm>
          <a:off x="6541053" y="1660967"/>
          <a:ext cx="4777383" cy="3604550"/>
        </p:xfrm>
        <a:graphic>
          <a:graphicData uri="http://schemas.openxmlformats.org/drawingml/2006/table">
            <a:tbl>
              <a:tblPr firstRow="1" bandRow="1"/>
              <a:tblGrid>
                <a:gridCol w="1512501">
                  <a:extLst>
                    <a:ext uri="{9D8B030D-6E8A-4147-A177-3AD203B41FA5}">
                      <a16:colId xmlns:a16="http://schemas.microsoft.com/office/drawing/2014/main" val="713356986"/>
                    </a:ext>
                  </a:extLst>
                </a:gridCol>
                <a:gridCol w="1600878">
                  <a:extLst>
                    <a:ext uri="{9D8B030D-6E8A-4147-A177-3AD203B41FA5}">
                      <a16:colId xmlns:a16="http://schemas.microsoft.com/office/drawing/2014/main" val="2457349101"/>
                    </a:ext>
                  </a:extLst>
                </a:gridCol>
                <a:gridCol w="1664004">
                  <a:extLst>
                    <a:ext uri="{9D8B030D-6E8A-4147-A177-3AD203B41FA5}">
                      <a16:colId xmlns:a16="http://schemas.microsoft.com/office/drawing/2014/main" val="3368455649"/>
                    </a:ext>
                  </a:extLst>
                </a:gridCol>
              </a:tblGrid>
              <a:tr h="672672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1800" b="1" dirty="0">
                          <a:solidFill>
                            <a:srgbClr val="111827"/>
                          </a:solidFill>
                          <a:effectLst/>
                        </a:rPr>
                        <a:t>Aktivitātes veids</a:t>
                      </a:r>
                    </a:p>
                  </a:txBody>
                  <a:tcPr marL="90902" marR="90902" marT="45451" marB="45451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Apvienotais budžets</a:t>
                      </a:r>
                    </a:p>
                  </a:txBody>
                  <a:tcPr marL="90902" marR="90902" marT="45451" marB="45451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Mērķa auditorija</a:t>
                      </a:r>
                    </a:p>
                  </a:txBody>
                  <a:tcPr marL="90902" marR="90902" marT="45451" marB="45451" anchor="b">
                    <a:lnL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018083"/>
                  </a:ext>
                </a:extLst>
              </a:tr>
              <a:tr h="672672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Lielie pasākumi</a:t>
                      </a:r>
                      <a:endParaRPr lang="lv-LV" sz="1800">
                        <a:effectLst/>
                      </a:endParaRPr>
                    </a:p>
                  </a:txBody>
                  <a:tcPr marL="90902" marR="90902" marT="45451" marB="45451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>
                          <a:effectLst/>
                        </a:rPr>
                        <a:t>130 000 EUR/gadā</a:t>
                      </a:r>
                    </a:p>
                  </a:txBody>
                  <a:tcPr marL="90902" marR="90902" marT="45451" marB="45451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>
                          <a:effectLst/>
                        </a:rPr>
                        <a:t>1000+ dalībnieki</a:t>
                      </a:r>
                    </a:p>
                  </a:txBody>
                  <a:tcPr marL="90902" marR="90902" marT="45451" marB="45451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021658"/>
                  </a:ext>
                </a:extLst>
              </a:tr>
              <a:tr h="672672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 dirty="0">
                          <a:solidFill>
                            <a:srgbClr val="111827"/>
                          </a:solidFill>
                          <a:effectLst/>
                        </a:rPr>
                        <a:t>Mediju </a:t>
                      </a:r>
                      <a:r>
                        <a:rPr lang="lv-LV" sz="1800" b="1" dirty="0" err="1">
                          <a:solidFill>
                            <a:srgbClr val="111827"/>
                          </a:solidFill>
                          <a:effectLst/>
                        </a:rPr>
                        <a:t>komunikācijaktivitātes</a:t>
                      </a:r>
                      <a:endParaRPr lang="lv-LV" sz="1800" dirty="0">
                        <a:effectLst/>
                      </a:endParaRPr>
                    </a:p>
                  </a:txBody>
                  <a:tcPr marL="90902" marR="90902" marT="45451" marB="45451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>
                          <a:effectLst/>
                        </a:rPr>
                        <a:t>500 000 EUR/gadā</a:t>
                      </a:r>
                    </a:p>
                  </a:txBody>
                  <a:tcPr marL="90902" marR="90902" marT="45451" marB="45451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>
                          <a:effectLst/>
                        </a:rPr>
                        <a:t>500 000+ cilvēki</a:t>
                      </a:r>
                    </a:p>
                  </a:txBody>
                  <a:tcPr marL="90902" marR="90902" marT="45451" marB="45451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391602"/>
                  </a:ext>
                </a:extLst>
              </a:tr>
              <a:tr h="672672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Speciālistu apmācības</a:t>
                      </a:r>
                      <a:endParaRPr lang="lv-LV" sz="1800">
                        <a:effectLst/>
                      </a:endParaRPr>
                    </a:p>
                  </a:txBody>
                  <a:tcPr marL="90902" marR="90902" marT="45451" marB="45451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>
                          <a:effectLst/>
                        </a:rPr>
                        <a:t>200 000 EUR/gadā</a:t>
                      </a:r>
                    </a:p>
                  </a:txBody>
                  <a:tcPr marL="90902" marR="90902" marT="45451" marB="45451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>
                          <a:effectLst/>
                        </a:rPr>
                        <a:t>2000+ speciālisti</a:t>
                      </a:r>
                    </a:p>
                  </a:txBody>
                  <a:tcPr marL="90902" marR="90902" marT="45451" marB="45451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776905"/>
                  </a:ext>
                </a:extLst>
              </a:tr>
              <a:tr h="672672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b="1">
                          <a:solidFill>
                            <a:srgbClr val="111827"/>
                          </a:solidFill>
                          <a:effectLst/>
                        </a:rPr>
                        <a:t>Digitālais saturs</a:t>
                      </a:r>
                      <a:endParaRPr lang="lv-LV" sz="1800">
                        <a:effectLst/>
                      </a:endParaRPr>
                    </a:p>
                  </a:txBody>
                  <a:tcPr marL="90902" marR="90902" marT="45451" marB="45451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>
                          <a:effectLst/>
                        </a:rPr>
                        <a:t>100 000 EUR/gadā</a:t>
                      </a:r>
                    </a:p>
                  </a:txBody>
                  <a:tcPr marL="90902" marR="90902" marT="45451" marB="45451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800" dirty="0">
                          <a:effectLst/>
                        </a:rPr>
                        <a:t>Neierobežota</a:t>
                      </a:r>
                    </a:p>
                  </a:txBody>
                  <a:tcPr marL="90902" marR="90902" marT="45451" marB="45451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896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520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0AF849-CEA9-7D78-965A-CAA73705E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lv-LV" sz="4000">
                <a:solidFill>
                  <a:srgbClr val="FFFFFF"/>
                </a:solidFill>
              </a:rPr>
              <a:t>Sasniegtā auditorija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83C353F-E0EC-3381-C841-7F2955A09C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045060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6942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19137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B32FD2-6024-4A6E-2917-F97A007D5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79493"/>
            <a:ext cx="5257800" cy="1325563"/>
          </a:xfrm>
        </p:spPr>
        <p:txBody>
          <a:bodyPr>
            <a:normAutofit/>
          </a:bodyPr>
          <a:lstStyle/>
          <a:p>
            <a:r>
              <a:rPr lang="lv-LV" sz="3700" b="1"/>
              <a:t>ĪSTENOŠANAS MODELIS</a:t>
            </a:r>
            <a:br>
              <a:rPr lang="lv-LV" sz="3700" b="1"/>
            </a:br>
            <a:endParaRPr lang="lv-LV" sz="37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F33DC-9458-E9C3-FF62-9AE01B02F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984443"/>
            <a:ext cx="5257800" cy="4192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/>
              <a:t>VISPĀRĪGĀ VIENOŠANĀS - VIENOTA PIEEJA</a:t>
            </a:r>
            <a:endParaRPr lang="lv-LV" b="1" dirty="0"/>
          </a:p>
          <a:p>
            <a:pPr marL="0" indent="0">
              <a:buNone/>
            </a:pPr>
            <a:r>
              <a:rPr lang="lv-LV" b="1"/>
              <a:t>📋 IEPIRKUMA PROCESS</a:t>
            </a:r>
            <a:endParaRPr lang="lv-LV"/>
          </a:p>
          <a:p>
            <a:pPr marL="0" indent="0">
              <a:buNone/>
            </a:pPr>
            <a:r>
              <a:rPr lang="lv-LV"/>
              <a:t>✅ Noslēdzies: 15.12.2025</a:t>
            </a:r>
          </a:p>
          <a:p>
            <a:pPr marL="0" indent="0">
              <a:buNone/>
            </a:pPr>
            <a:r>
              <a:rPr lang="lv-LV"/>
              <a:t>✅ Saņemti: 11 piedāvājumi</a:t>
            </a:r>
          </a:p>
          <a:p>
            <a:pPr marL="0" indent="0">
              <a:buNone/>
            </a:pPr>
            <a:r>
              <a:rPr lang="lv-LV"/>
              <a:t>⏳ Statuss: Vērtēšanas process</a:t>
            </a:r>
          </a:p>
          <a:p>
            <a:endParaRPr lang="lv-LV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57A7BA-D981-246F-96C6-5D6333AE55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455362"/>
              </p:ext>
            </p:extLst>
          </p:nvPr>
        </p:nvGraphicFramePr>
        <p:xfrm>
          <a:off x="6541053" y="1134870"/>
          <a:ext cx="4777382" cy="4719017"/>
        </p:xfrm>
        <a:graphic>
          <a:graphicData uri="http://schemas.openxmlformats.org/drawingml/2006/table">
            <a:tbl>
              <a:tblPr firstRow="1" bandRow="1"/>
              <a:tblGrid>
                <a:gridCol w="2128051">
                  <a:extLst>
                    <a:ext uri="{9D8B030D-6E8A-4147-A177-3AD203B41FA5}">
                      <a16:colId xmlns:a16="http://schemas.microsoft.com/office/drawing/2014/main" val="2912384405"/>
                    </a:ext>
                  </a:extLst>
                </a:gridCol>
                <a:gridCol w="2649331">
                  <a:extLst>
                    <a:ext uri="{9D8B030D-6E8A-4147-A177-3AD203B41FA5}">
                      <a16:colId xmlns:a16="http://schemas.microsoft.com/office/drawing/2014/main" val="3622076144"/>
                    </a:ext>
                  </a:extLst>
                </a:gridCol>
              </a:tblGrid>
              <a:tr h="485711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2200" b="1" dirty="0">
                          <a:solidFill>
                            <a:srgbClr val="111827"/>
                          </a:solidFill>
                          <a:effectLst/>
                        </a:rPr>
                        <a:t>Elements</a:t>
                      </a:r>
                    </a:p>
                  </a:txBody>
                  <a:tcPr marL="110389" marR="110389" marT="55194" marB="55194" anchor="b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2200" b="1">
                          <a:solidFill>
                            <a:srgbClr val="111827"/>
                          </a:solidFill>
                          <a:effectLst/>
                        </a:rPr>
                        <a:t>Apraksts</a:t>
                      </a:r>
                    </a:p>
                  </a:txBody>
                  <a:tcPr marL="110389" marR="110389" marT="55194" marB="55194" anchor="b">
                    <a:lnL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945156"/>
                  </a:ext>
                </a:extLst>
              </a:tr>
              <a:tr h="1148044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 b="1">
                          <a:solidFill>
                            <a:srgbClr val="111827"/>
                          </a:solidFill>
                          <a:effectLst/>
                        </a:rPr>
                        <a:t>Konkurences modelis</a:t>
                      </a:r>
                      <a:endParaRPr lang="lv-LV" sz="2200">
                        <a:effectLst/>
                      </a:endParaRPr>
                    </a:p>
                  </a:txBody>
                  <a:tcPr marL="110389" marR="110389" marT="55194" marB="55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 dirty="0">
                          <a:effectLst/>
                        </a:rPr>
                        <a:t>Pretendenti konkurē par katru komunikācijas aktivitāti</a:t>
                      </a:r>
                    </a:p>
                  </a:txBody>
                  <a:tcPr marL="110389" marR="110389" marT="55194" marB="55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551993"/>
                  </a:ext>
                </a:extLst>
              </a:tr>
              <a:tr h="816877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 b="1">
                          <a:solidFill>
                            <a:srgbClr val="111827"/>
                          </a:solidFill>
                          <a:effectLst/>
                        </a:rPr>
                        <a:t>Cenu optimizācija</a:t>
                      </a:r>
                      <a:endParaRPr lang="lv-LV" sz="2200">
                        <a:effectLst/>
                      </a:endParaRPr>
                    </a:p>
                  </a:txBody>
                  <a:tcPr marL="110389" marR="110389" marT="55194" marB="55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>
                          <a:effectLst/>
                        </a:rPr>
                        <a:t>Sagaidāma 15-20% ekonomija</a:t>
                      </a:r>
                    </a:p>
                  </a:txBody>
                  <a:tcPr marL="110389" marR="110389" marT="55194" marB="55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935751"/>
                  </a:ext>
                </a:extLst>
              </a:tr>
              <a:tr h="816877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 b="1">
                          <a:solidFill>
                            <a:srgbClr val="111827"/>
                          </a:solidFill>
                          <a:effectLst/>
                        </a:rPr>
                        <a:t>Kvalitātes kontrole</a:t>
                      </a:r>
                      <a:endParaRPr lang="lv-LV" sz="2200">
                        <a:effectLst/>
                      </a:endParaRPr>
                    </a:p>
                  </a:txBody>
                  <a:tcPr marL="110389" marR="110389" marT="55194" marB="55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>
                          <a:effectLst/>
                        </a:rPr>
                        <a:t>Vienoti vērtēšanas kritēriji</a:t>
                      </a:r>
                    </a:p>
                  </a:txBody>
                  <a:tcPr marL="110389" marR="110389" marT="55194" marB="55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798786"/>
                  </a:ext>
                </a:extLst>
              </a:tr>
              <a:tr h="1148044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 b="1">
                          <a:solidFill>
                            <a:srgbClr val="111827"/>
                          </a:solidFill>
                          <a:effectLst/>
                        </a:rPr>
                        <a:t>Elastīgums</a:t>
                      </a:r>
                      <a:endParaRPr lang="lv-LV" sz="2200">
                        <a:effectLst/>
                      </a:endParaRPr>
                    </a:p>
                  </a:txBody>
                  <a:tcPr marL="110389" marR="110389" marT="55194" marB="55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2200">
                          <a:effectLst/>
                        </a:rPr>
                        <a:t>1-11 izpildītāji atkarībā no rezultātiem</a:t>
                      </a:r>
                    </a:p>
                  </a:txBody>
                  <a:tcPr marL="110389" marR="110389" marT="55194" marB="55194" anchor="ctr">
                    <a:lnL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9822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715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19137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5C1B6A-E4FD-7203-0770-6E781BA9C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79493"/>
            <a:ext cx="5257800" cy="1325563"/>
          </a:xfrm>
        </p:spPr>
        <p:txBody>
          <a:bodyPr>
            <a:normAutofit/>
          </a:bodyPr>
          <a:lstStyle/>
          <a:p>
            <a:r>
              <a:rPr lang="lv-LV" sz="3700" b="1"/>
              <a:t>SAGAIDĀMIE REZULTĀTI</a:t>
            </a:r>
            <a:br>
              <a:rPr lang="lv-LV" sz="3700" b="1"/>
            </a:br>
            <a:endParaRPr lang="lv-LV" sz="37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D0DE0-7A94-18FA-A815-773F0589A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984443"/>
            <a:ext cx="5257800" cy="4192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/>
              <a:t>📊 KOPĒJIE MĒRĶI 2026-2029</a:t>
            </a:r>
          </a:p>
          <a:p>
            <a:endParaRPr lang="lv-LV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4F71568-6F28-94D6-ECCE-FD8BC00375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941967"/>
              </p:ext>
            </p:extLst>
          </p:nvPr>
        </p:nvGraphicFramePr>
        <p:xfrm>
          <a:off x="6541053" y="1632255"/>
          <a:ext cx="4777381" cy="3575084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474370">
                  <a:extLst>
                    <a:ext uri="{9D8B030D-6E8A-4147-A177-3AD203B41FA5}">
                      <a16:colId xmlns:a16="http://schemas.microsoft.com/office/drawing/2014/main" val="981239095"/>
                    </a:ext>
                  </a:extLst>
                </a:gridCol>
                <a:gridCol w="1180344">
                  <a:extLst>
                    <a:ext uri="{9D8B030D-6E8A-4147-A177-3AD203B41FA5}">
                      <a16:colId xmlns:a16="http://schemas.microsoft.com/office/drawing/2014/main" val="76344928"/>
                    </a:ext>
                  </a:extLst>
                </a:gridCol>
                <a:gridCol w="1180344">
                  <a:extLst>
                    <a:ext uri="{9D8B030D-6E8A-4147-A177-3AD203B41FA5}">
                      <a16:colId xmlns:a16="http://schemas.microsoft.com/office/drawing/2014/main" val="749673182"/>
                    </a:ext>
                  </a:extLst>
                </a:gridCol>
                <a:gridCol w="942323">
                  <a:extLst>
                    <a:ext uri="{9D8B030D-6E8A-4147-A177-3AD203B41FA5}">
                      <a16:colId xmlns:a16="http://schemas.microsoft.com/office/drawing/2014/main" val="3165866870"/>
                    </a:ext>
                  </a:extLst>
                </a:gridCol>
              </a:tblGrid>
              <a:tr h="749347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1800" b="1" cap="none" spc="0" dirty="0">
                          <a:solidFill>
                            <a:schemeClr val="tx1"/>
                          </a:solidFill>
                          <a:effectLst/>
                        </a:rPr>
                        <a:t>Rādītājs</a:t>
                      </a:r>
                    </a:p>
                  </a:txBody>
                  <a:tcPr marL="70566" marR="87337" marT="20162" marB="15121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1800" b="1" cap="none" spc="0">
                          <a:solidFill>
                            <a:schemeClr val="tx1"/>
                          </a:solidFill>
                          <a:effectLst/>
                        </a:rPr>
                        <a:t>Projekts 4.3.6.5</a:t>
                      </a:r>
                    </a:p>
                  </a:txBody>
                  <a:tcPr marL="70566" marR="87337" marT="20162" marB="15121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1800" b="1" cap="none" spc="0">
                          <a:solidFill>
                            <a:schemeClr val="tx1"/>
                          </a:solidFill>
                          <a:effectLst/>
                        </a:rPr>
                        <a:t>Projekts 4.3.6.1</a:t>
                      </a:r>
                    </a:p>
                  </a:txBody>
                  <a:tcPr marL="70566" marR="87337" marT="20162" marB="15121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lv-LV" sz="1800" b="1" cap="none" spc="0">
                          <a:solidFill>
                            <a:schemeClr val="tx1"/>
                          </a:solidFill>
                          <a:effectLst/>
                        </a:rPr>
                        <a:t>KOPĀ</a:t>
                      </a:r>
                    </a:p>
                  </a:txBody>
                  <a:tcPr marL="70566" marR="87337" marT="20162" marB="15121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444121"/>
                  </a:ext>
                </a:extLst>
              </a:tr>
              <a:tr h="413317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b="1" cap="none" spc="0" dirty="0">
                          <a:solidFill>
                            <a:schemeClr val="tx1"/>
                          </a:solidFill>
                          <a:effectLst/>
                        </a:rPr>
                        <a:t>Komunikācijas aktivitāšu skaits</a:t>
                      </a:r>
                      <a:endParaRPr lang="lv-LV" sz="13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566" marR="87337" marT="20162" marB="1512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cap="none" spc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</a:p>
                  </a:txBody>
                  <a:tcPr marL="70566" marR="87337" marT="20162" marB="1512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cap="none" spc="0">
                          <a:solidFill>
                            <a:schemeClr val="tx1"/>
                          </a:solidFill>
                          <a:effectLst/>
                        </a:rPr>
                        <a:t>12+</a:t>
                      </a:r>
                    </a:p>
                  </a:txBody>
                  <a:tcPr marL="70566" marR="87337" marT="20162" marB="1512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b="1" cap="none" spc="0">
                          <a:solidFill>
                            <a:schemeClr val="tx1"/>
                          </a:solidFill>
                          <a:effectLst/>
                        </a:rPr>
                        <a:t>20+</a:t>
                      </a:r>
                      <a:endParaRPr lang="lv-LV" sz="13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566" marR="87337" marT="20162" marB="1512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848938"/>
                  </a:ext>
                </a:extLst>
              </a:tr>
              <a:tr h="413317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b="1" cap="none" spc="0">
                          <a:solidFill>
                            <a:schemeClr val="tx1"/>
                          </a:solidFill>
                          <a:effectLst/>
                        </a:rPr>
                        <a:t>Tiešā auditorija</a:t>
                      </a:r>
                      <a:endParaRPr lang="lv-LV" sz="13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566" marR="87337" marT="20162" marB="1512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cap="none" spc="0">
                          <a:solidFill>
                            <a:schemeClr val="tx1"/>
                          </a:solidFill>
                          <a:effectLst/>
                        </a:rPr>
                        <a:t>100 000</a:t>
                      </a:r>
                    </a:p>
                  </a:txBody>
                  <a:tcPr marL="70566" marR="87337" marT="20162" marB="1512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cap="none" spc="0">
                          <a:solidFill>
                            <a:schemeClr val="tx1"/>
                          </a:solidFill>
                          <a:effectLst/>
                        </a:rPr>
                        <a:t>200 000</a:t>
                      </a:r>
                    </a:p>
                  </a:txBody>
                  <a:tcPr marL="70566" marR="87337" marT="20162" marB="1512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b="1" cap="none" spc="0">
                          <a:solidFill>
                            <a:schemeClr val="tx1"/>
                          </a:solidFill>
                          <a:effectLst/>
                        </a:rPr>
                        <a:t>300 000</a:t>
                      </a:r>
                      <a:endParaRPr lang="lv-LV" sz="13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566" marR="87337" marT="20162" marB="1512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5584439"/>
                  </a:ext>
                </a:extLst>
              </a:tr>
              <a:tr h="614935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b="1" cap="none" spc="0">
                          <a:solidFill>
                            <a:schemeClr val="tx1"/>
                          </a:solidFill>
                          <a:effectLst/>
                        </a:rPr>
                        <a:t>Mediju sasniedzamība</a:t>
                      </a:r>
                      <a:endParaRPr lang="lv-LV" sz="13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566" marR="87337" marT="20162" marB="1512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cap="none" spc="0">
                          <a:solidFill>
                            <a:schemeClr val="tx1"/>
                          </a:solidFill>
                          <a:effectLst/>
                        </a:rPr>
                        <a:t>500 000</a:t>
                      </a:r>
                    </a:p>
                  </a:txBody>
                  <a:tcPr marL="70566" marR="87337" marT="20162" marB="1512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cap="none" spc="0">
                          <a:solidFill>
                            <a:schemeClr val="tx1"/>
                          </a:solidFill>
                          <a:effectLst/>
                        </a:rPr>
                        <a:t>750 000</a:t>
                      </a:r>
                    </a:p>
                  </a:txBody>
                  <a:tcPr marL="70566" marR="87337" marT="20162" marB="1512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b="1" cap="none" spc="0">
                          <a:solidFill>
                            <a:schemeClr val="tx1"/>
                          </a:solidFill>
                          <a:effectLst/>
                        </a:rPr>
                        <a:t>1 000 000+</a:t>
                      </a:r>
                      <a:endParaRPr lang="lv-LV" sz="13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566" marR="87337" marT="20162" marB="1512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9918438"/>
                  </a:ext>
                </a:extLst>
              </a:tr>
              <a:tr h="614935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b="1" cap="none" spc="0">
                          <a:solidFill>
                            <a:schemeClr val="tx1"/>
                          </a:solidFill>
                          <a:effectLst/>
                        </a:rPr>
                        <a:t>Apmācību pasākumi</a:t>
                      </a:r>
                      <a:endParaRPr lang="lv-LV" sz="13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566" marR="87337" marT="20162" marB="1512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cap="none" spc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</a:p>
                  </a:txBody>
                  <a:tcPr marL="70566" marR="87337" marT="20162" marB="1512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cap="none" spc="0">
                          <a:solidFill>
                            <a:schemeClr val="tx1"/>
                          </a:solidFill>
                          <a:effectLst/>
                        </a:rPr>
                        <a:t>200</a:t>
                      </a:r>
                    </a:p>
                  </a:txBody>
                  <a:tcPr marL="70566" marR="87337" marT="20162" marB="1512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b="1" cap="none" spc="0">
                          <a:solidFill>
                            <a:schemeClr val="tx1"/>
                          </a:solidFill>
                          <a:effectLst/>
                        </a:rPr>
                        <a:t>250</a:t>
                      </a:r>
                      <a:endParaRPr lang="lv-LV" sz="13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566" marR="87337" marT="20162" marB="1512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410684"/>
                  </a:ext>
                </a:extLst>
              </a:tr>
              <a:tr h="614935"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b="1" cap="none" spc="0">
                          <a:solidFill>
                            <a:schemeClr val="tx1"/>
                          </a:solidFill>
                          <a:effectLst/>
                        </a:rPr>
                        <a:t>Iesaistītie speciālisti</a:t>
                      </a:r>
                      <a:endParaRPr lang="lv-LV" sz="13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566" marR="87337" marT="20162" marB="1512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cap="none" spc="0">
                          <a:solidFill>
                            <a:schemeClr val="tx1"/>
                          </a:solidFill>
                          <a:effectLst/>
                        </a:rPr>
                        <a:t>1 000</a:t>
                      </a:r>
                    </a:p>
                  </a:txBody>
                  <a:tcPr marL="70566" marR="87337" marT="20162" marB="1512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cap="none" spc="0">
                          <a:solidFill>
                            <a:schemeClr val="tx1"/>
                          </a:solidFill>
                          <a:effectLst/>
                        </a:rPr>
                        <a:t>7 000</a:t>
                      </a:r>
                    </a:p>
                  </a:txBody>
                  <a:tcPr marL="70566" marR="87337" marT="20162" marB="1512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buNone/>
                      </a:pPr>
                      <a:r>
                        <a:rPr lang="lv-LV" sz="1300" b="1" cap="none" spc="0">
                          <a:solidFill>
                            <a:schemeClr val="tx1"/>
                          </a:solidFill>
                          <a:effectLst/>
                        </a:rPr>
                        <a:t>8 000</a:t>
                      </a:r>
                      <a:endParaRPr lang="lv-LV" sz="13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566" marR="87337" marT="20162" marB="1512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0375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0416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580</Words>
  <Application>Microsoft Office PowerPoint</Application>
  <PresentationFormat>Widescreen</PresentationFormat>
  <Paragraphs>160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Bērnu aizsardzības centra ESF+ projektu komunikācijas aktivitātes 2026-2029 </vt:lpstr>
      <vt:lpstr>KOMUNIKĀCIJAS STRATĒĢIJU APVIENOJUMS </vt:lpstr>
      <vt:lpstr>FINANSĒJUMA SADALĪJUMS PA GADIEM </vt:lpstr>
      <vt:lpstr>INTEGRĒTĀS KOMUNIKĀCIJAS AKTIVITĀTES </vt:lpstr>
      <vt:lpstr>PowerPoint Presentation</vt:lpstr>
      <vt:lpstr> SINERĢIJAS UN KOORDINĀCIJA </vt:lpstr>
      <vt:lpstr>Sasniegtā auditorija</vt:lpstr>
      <vt:lpstr>ĪSTENOŠANAS MODELIS </vt:lpstr>
      <vt:lpstr>SAGAIDĀMIE REZULTĀTI </vt:lpstr>
      <vt:lpstr>💰 INVESTĪCIJU ATDEVE </vt:lpstr>
      <vt:lpstr>📍 TURPMĀKIE SOĻI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Bērnu aizsardzības centra ESF+ projektu komunikācijas aktivitātes 2026-2029</dc:title>
  <dc:creator>Gunita Kovaļevska</dc:creator>
  <cp:lastModifiedBy>LM VBTAI</cp:lastModifiedBy>
  <cp:revision>4</cp:revision>
  <dcterms:created xsi:type="dcterms:W3CDTF">2025-12-21T15:21:17Z</dcterms:created>
  <dcterms:modified xsi:type="dcterms:W3CDTF">2025-12-22T13:06:14Z</dcterms:modified>
</cp:coreProperties>
</file>